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8" r:id="rId2"/>
    <p:sldMasterId id="2147483716" r:id="rId3"/>
    <p:sldMasterId id="2147483726" r:id="rId4"/>
  </p:sldMasterIdLst>
  <p:notesMasterIdLst>
    <p:notesMasterId r:id="rId12"/>
  </p:notesMasterIdLst>
  <p:sldIdLst>
    <p:sldId id="296" r:id="rId5"/>
    <p:sldId id="294" r:id="rId6"/>
    <p:sldId id="276" r:id="rId7"/>
    <p:sldId id="293" r:id="rId8"/>
    <p:sldId id="287" r:id="rId9"/>
    <p:sldId id="295" r:id="rId10"/>
    <p:sldId id="291" r:id="rId11"/>
  </p:sldIdLst>
  <p:sldSz cx="12192000" cy="6858000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 Bk BT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 Bk BT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 Bk BT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 Bk BT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utura Bk BT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utura Bk BT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utura Bk BT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utura Bk BT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utura Bk BT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5D564F-C4B9-2400-991C-6948933175B2}" name="Patrick Hall" initials="PH" userId="S::Patrick.Hall@magairports.com::80827b85-f607-45e9-93e3-93153c8a89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2" autoAdjust="0"/>
    <p:restoredTop sz="94609"/>
  </p:normalViewPr>
  <p:slideViewPr>
    <p:cSldViewPr snapToGrid="0">
      <p:cViewPr varScale="1">
        <p:scale>
          <a:sx n="113" d="100"/>
          <a:sy n="113" d="100"/>
        </p:scale>
        <p:origin x="208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9E714-FDDC-452F-B7A1-14226F42703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B6336D-F317-4899-A6CD-9D69EE3E9F57}">
      <dgm:prSet phldrT="[Text]" custT="1"/>
      <dgm:spPr/>
      <dgm:t>
        <a:bodyPr/>
        <a:lstStyle/>
        <a:p>
          <a:r>
            <a:rPr lang="en-GB" sz="4000" dirty="0"/>
            <a:t>UK plc</a:t>
          </a:r>
        </a:p>
      </dgm:t>
    </dgm:pt>
    <dgm:pt modelId="{3D92AAEE-06CC-486D-BE49-E37A5F148549}" type="parTrans" cxnId="{47EB5C5F-F904-4532-AEEC-9C2B1D2C2730}">
      <dgm:prSet/>
      <dgm:spPr/>
      <dgm:t>
        <a:bodyPr/>
        <a:lstStyle/>
        <a:p>
          <a:endParaRPr lang="en-GB"/>
        </a:p>
      </dgm:t>
    </dgm:pt>
    <dgm:pt modelId="{CF02E8CB-6A20-43B2-9CC8-302D4B1DCD53}" type="sibTrans" cxnId="{47EB5C5F-F904-4532-AEEC-9C2B1D2C2730}">
      <dgm:prSet/>
      <dgm:spPr/>
      <dgm:t>
        <a:bodyPr/>
        <a:lstStyle/>
        <a:p>
          <a:endParaRPr lang="en-GB"/>
        </a:p>
      </dgm:t>
    </dgm:pt>
    <dgm:pt modelId="{D7F66D3D-803B-4B41-B9E0-6F87163C43C2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Aviation essential to UK export strategy and Global Britain agenda</a:t>
          </a:r>
        </a:p>
      </dgm:t>
    </dgm:pt>
    <dgm:pt modelId="{A4115958-6C3B-49D6-A9CE-CBB536300B71}" type="parTrans" cxnId="{3E2F0348-4CCB-4C21-96F3-1BDDFDC6CDDC}">
      <dgm:prSet/>
      <dgm:spPr/>
      <dgm:t>
        <a:bodyPr/>
        <a:lstStyle/>
        <a:p>
          <a:endParaRPr lang="en-GB"/>
        </a:p>
      </dgm:t>
    </dgm:pt>
    <dgm:pt modelId="{DE6451E9-EDF1-4D41-B1B5-05C8560B5633}" type="sibTrans" cxnId="{3E2F0348-4CCB-4C21-96F3-1BDDFDC6CDDC}">
      <dgm:prSet/>
      <dgm:spPr/>
      <dgm:t>
        <a:bodyPr/>
        <a:lstStyle/>
        <a:p>
          <a:endParaRPr lang="en-GB"/>
        </a:p>
      </dgm:t>
    </dgm:pt>
    <dgm:pt modelId="{6C3000D8-7F41-412C-8239-C46A7C78C40D}">
      <dgm:prSet phldrT="[Text]" custT="1"/>
      <dgm:spPr/>
      <dgm:t>
        <a:bodyPr/>
        <a:lstStyle/>
        <a:p>
          <a:r>
            <a:rPr lang="en-GB" sz="3200" dirty="0"/>
            <a:t>Regional growth</a:t>
          </a:r>
        </a:p>
      </dgm:t>
    </dgm:pt>
    <dgm:pt modelId="{D16ADCC9-C54D-4E4B-8AF7-BEE0E3BD4C99}" type="parTrans" cxnId="{85D859CE-074F-4631-B337-6F030EBAABFC}">
      <dgm:prSet/>
      <dgm:spPr/>
      <dgm:t>
        <a:bodyPr/>
        <a:lstStyle/>
        <a:p>
          <a:endParaRPr lang="en-GB"/>
        </a:p>
      </dgm:t>
    </dgm:pt>
    <dgm:pt modelId="{2F5C69E5-5C5A-4880-A0AA-367404114788}" type="sibTrans" cxnId="{85D859CE-074F-4631-B337-6F030EBAABFC}">
      <dgm:prSet/>
      <dgm:spPr/>
      <dgm:t>
        <a:bodyPr/>
        <a:lstStyle/>
        <a:p>
          <a:endParaRPr lang="en-GB"/>
        </a:p>
      </dgm:t>
    </dgm:pt>
    <dgm:pt modelId="{E191D2A0-ED2E-49E2-8CBB-815FF1B758C7}">
      <dgm:prSet phldrT="[Text]" custT="1"/>
      <dgm:spPr/>
      <dgm:t>
        <a:bodyPr/>
        <a:lstStyle/>
        <a:p>
          <a:r>
            <a:rPr lang="en-GB" sz="1400" b="0" dirty="0">
              <a:latin typeface="+mj-lt"/>
            </a:rPr>
            <a:t>Make best use of asset / our capacity for region</a:t>
          </a:r>
        </a:p>
      </dgm:t>
    </dgm:pt>
    <dgm:pt modelId="{946FBC3D-4945-4FCE-9F34-4A0F29DB43FA}" type="parTrans" cxnId="{27494A24-B9F6-4D4B-92A2-FED963F9CB49}">
      <dgm:prSet/>
      <dgm:spPr/>
      <dgm:t>
        <a:bodyPr/>
        <a:lstStyle/>
        <a:p>
          <a:endParaRPr lang="en-GB"/>
        </a:p>
      </dgm:t>
    </dgm:pt>
    <dgm:pt modelId="{8B37ACB9-7DDB-4105-87B8-97046E3645D0}" type="sibTrans" cxnId="{27494A24-B9F6-4D4B-92A2-FED963F9CB49}">
      <dgm:prSet/>
      <dgm:spPr/>
      <dgm:t>
        <a:bodyPr/>
        <a:lstStyle/>
        <a:p>
          <a:endParaRPr lang="en-GB"/>
        </a:p>
      </dgm:t>
    </dgm:pt>
    <dgm:pt modelId="{B261EDED-CE1A-4112-B390-652E199713F4}">
      <dgm:prSet phldrT="[Text]" custT="1"/>
      <dgm:spPr/>
      <dgm:t>
        <a:bodyPr/>
        <a:lstStyle/>
        <a:p>
          <a:r>
            <a:rPr lang="en-GB" sz="1400" b="0" dirty="0">
              <a:latin typeface="+mj-lt"/>
            </a:rPr>
            <a:t>Linkage between an airport’s route network and the trade prospects of firms in region</a:t>
          </a:r>
        </a:p>
      </dgm:t>
    </dgm:pt>
    <dgm:pt modelId="{A55ED507-8341-452C-8B0A-FECAAD248275}" type="parTrans" cxnId="{361CCC07-3DA3-4873-97BF-B99ED96AE3AA}">
      <dgm:prSet/>
      <dgm:spPr/>
      <dgm:t>
        <a:bodyPr/>
        <a:lstStyle/>
        <a:p>
          <a:endParaRPr lang="en-GB"/>
        </a:p>
      </dgm:t>
    </dgm:pt>
    <dgm:pt modelId="{6812E7C8-DEA9-46BF-A215-EB5AF74AF5D6}" type="sibTrans" cxnId="{361CCC07-3DA3-4873-97BF-B99ED96AE3AA}">
      <dgm:prSet/>
      <dgm:spPr/>
      <dgm:t>
        <a:bodyPr/>
        <a:lstStyle/>
        <a:p>
          <a:endParaRPr lang="en-GB"/>
        </a:p>
      </dgm:t>
    </dgm:pt>
    <dgm:pt modelId="{78EA3708-A29F-4B73-A916-7B9B50A19B16}">
      <dgm:prSet phldrT="[Text]" custT="1"/>
      <dgm:spPr/>
      <dgm:t>
        <a:bodyPr/>
        <a:lstStyle/>
        <a:p>
          <a:r>
            <a:rPr lang="en-GB" sz="2400" dirty="0">
              <a:latin typeface="+mj-lt"/>
            </a:rPr>
            <a:t>STN growth</a:t>
          </a:r>
        </a:p>
      </dgm:t>
    </dgm:pt>
    <dgm:pt modelId="{B7AC4059-44DE-46D5-8532-43314A128E7B}" type="parTrans" cxnId="{47819953-5946-4DEE-BCF0-7FEEB4AD879C}">
      <dgm:prSet/>
      <dgm:spPr/>
      <dgm:t>
        <a:bodyPr/>
        <a:lstStyle/>
        <a:p>
          <a:endParaRPr lang="en-GB"/>
        </a:p>
      </dgm:t>
    </dgm:pt>
    <dgm:pt modelId="{7EC30DF7-78C7-477F-BCD5-77D9013A6471}" type="sibTrans" cxnId="{47819953-5946-4DEE-BCF0-7FEEB4AD879C}">
      <dgm:prSet/>
      <dgm:spPr/>
      <dgm:t>
        <a:bodyPr/>
        <a:lstStyle/>
        <a:p>
          <a:endParaRPr lang="en-GB"/>
        </a:p>
      </dgm:t>
    </dgm:pt>
    <dgm:pt modelId="{C9F78D85-F530-49CF-AB39-36D37B712E28}">
      <dgm:prSet phldrT="[Text]" custT="1"/>
      <dgm:spPr/>
      <dgm:t>
        <a:bodyPr/>
        <a:lstStyle/>
        <a:p>
          <a:r>
            <a:rPr lang="en-GB" sz="1400" b="0" dirty="0">
              <a:latin typeface="+mj-lt"/>
            </a:rPr>
            <a:t>Attracting full service carriers in our commercial interests </a:t>
          </a:r>
        </a:p>
      </dgm:t>
    </dgm:pt>
    <dgm:pt modelId="{A1A1C0B3-F1EA-4CB4-AE17-4E4DDB2DE038}" type="parTrans" cxnId="{512896B3-AAE8-4A90-A3B9-4FB66B73E7D3}">
      <dgm:prSet/>
      <dgm:spPr/>
      <dgm:t>
        <a:bodyPr/>
        <a:lstStyle/>
        <a:p>
          <a:endParaRPr lang="en-GB"/>
        </a:p>
      </dgm:t>
    </dgm:pt>
    <dgm:pt modelId="{D6BB405F-20E4-4026-ACFA-C0795EF312E7}" type="sibTrans" cxnId="{512896B3-AAE8-4A90-A3B9-4FB66B73E7D3}">
      <dgm:prSet/>
      <dgm:spPr/>
      <dgm:t>
        <a:bodyPr/>
        <a:lstStyle/>
        <a:p>
          <a:endParaRPr lang="en-GB"/>
        </a:p>
      </dgm:t>
    </dgm:pt>
    <dgm:pt modelId="{374E9FF7-FDBE-42D8-827D-58FC3AC6A786}">
      <dgm:prSet phldrT="[Text]" custT="1"/>
      <dgm:spPr/>
      <dgm:t>
        <a:bodyPr/>
        <a:lstStyle/>
        <a:p>
          <a:r>
            <a:rPr lang="en-GB" sz="1400" b="0" dirty="0">
              <a:latin typeface="+mj-lt"/>
            </a:rPr>
            <a:t>We have capacity for growth up to 43m pax per annum</a:t>
          </a:r>
        </a:p>
      </dgm:t>
    </dgm:pt>
    <dgm:pt modelId="{ADACDA63-2C00-4139-8CAE-C71D815C1ABC}" type="parTrans" cxnId="{3D721D94-3902-4F6B-8B26-D8A8AD9987FF}">
      <dgm:prSet/>
      <dgm:spPr/>
      <dgm:t>
        <a:bodyPr/>
        <a:lstStyle/>
        <a:p>
          <a:endParaRPr lang="en-GB"/>
        </a:p>
      </dgm:t>
    </dgm:pt>
    <dgm:pt modelId="{695AED1A-8E61-4223-B978-39706390D63D}" type="sibTrans" cxnId="{3D721D94-3902-4F6B-8B26-D8A8AD9987FF}">
      <dgm:prSet/>
      <dgm:spPr/>
      <dgm:t>
        <a:bodyPr/>
        <a:lstStyle/>
        <a:p>
          <a:endParaRPr lang="en-GB"/>
        </a:p>
      </dgm:t>
    </dgm:pt>
    <dgm:pt modelId="{6AD96577-7AE7-46FD-BA11-8845F374949C}">
      <dgm:prSet phldrT="[Text]" custT="1"/>
      <dgm:spPr/>
      <dgm:t>
        <a:bodyPr/>
        <a:lstStyle/>
        <a:p>
          <a:r>
            <a:rPr lang="en-GB" sz="1400" dirty="0">
              <a:latin typeface="+mj-lt"/>
            </a:rPr>
            <a:t>Route development and air corridors offer economic infrastructure that supports clusters</a:t>
          </a:r>
        </a:p>
      </dgm:t>
    </dgm:pt>
    <dgm:pt modelId="{55F5F4E4-4859-4BDB-B9DE-3760B5D0FB44}" type="parTrans" cxnId="{20EF9C35-A269-41D7-9EF4-B55658A5EF30}">
      <dgm:prSet/>
      <dgm:spPr/>
      <dgm:t>
        <a:bodyPr/>
        <a:lstStyle/>
        <a:p>
          <a:endParaRPr lang="en-GB"/>
        </a:p>
      </dgm:t>
    </dgm:pt>
    <dgm:pt modelId="{0EDD4FA0-E65A-4F2A-89F8-98CBC17565A8}" type="sibTrans" cxnId="{20EF9C35-A269-41D7-9EF4-B55658A5EF30}">
      <dgm:prSet/>
      <dgm:spPr/>
      <dgm:t>
        <a:bodyPr/>
        <a:lstStyle/>
        <a:p>
          <a:endParaRPr lang="en-GB"/>
        </a:p>
      </dgm:t>
    </dgm:pt>
    <dgm:pt modelId="{E266CBED-F2D1-44EE-8596-37A1BEB2E5BC}" type="pres">
      <dgm:prSet presAssocID="{F159E714-FDDC-452F-B7A1-14226F42703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73F855E-E962-45FD-A37B-04F6D68D3703}" type="pres">
      <dgm:prSet presAssocID="{97B6336D-F317-4899-A6CD-9D69EE3E9F57}" presName="circle1" presStyleLbl="node1" presStyleIdx="0" presStyleCnt="3"/>
      <dgm:spPr/>
    </dgm:pt>
    <dgm:pt modelId="{8AA4B682-37BB-4E5B-AEBC-726DC3EE7E9A}" type="pres">
      <dgm:prSet presAssocID="{97B6336D-F317-4899-A6CD-9D69EE3E9F57}" presName="space" presStyleCnt="0"/>
      <dgm:spPr/>
    </dgm:pt>
    <dgm:pt modelId="{0DA26C56-A31A-4E7E-9E49-21F45DFF3B57}" type="pres">
      <dgm:prSet presAssocID="{97B6336D-F317-4899-A6CD-9D69EE3E9F57}" presName="rect1" presStyleLbl="alignAcc1" presStyleIdx="0" presStyleCnt="3"/>
      <dgm:spPr/>
    </dgm:pt>
    <dgm:pt modelId="{85888CCA-0882-4583-91C4-D7193C4F2E31}" type="pres">
      <dgm:prSet presAssocID="{6C3000D8-7F41-412C-8239-C46A7C78C40D}" presName="vertSpace2" presStyleLbl="node1" presStyleIdx="0" presStyleCnt="3"/>
      <dgm:spPr/>
    </dgm:pt>
    <dgm:pt modelId="{D53D03CA-7D39-4D4F-8D35-50D143B9F202}" type="pres">
      <dgm:prSet presAssocID="{6C3000D8-7F41-412C-8239-C46A7C78C40D}" presName="circle2" presStyleLbl="node1" presStyleIdx="1" presStyleCnt="3"/>
      <dgm:spPr/>
    </dgm:pt>
    <dgm:pt modelId="{EDED2291-144D-4AB3-9418-2BD2F3A0F19D}" type="pres">
      <dgm:prSet presAssocID="{6C3000D8-7F41-412C-8239-C46A7C78C40D}" presName="rect2" presStyleLbl="alignAcc1" presStyleIdx="1" presStyleCnt="3"/>
      <dgm:spPr/>
    </dgm:pt>
    <dgm:pt modelId="{A652A026-ECE7-4B43-9CC2-4EE43D9ECEE4}" type="pres">
      <dgm:prSet presAssocID="{78EA3708-A29F-4B73-A916-7B9B50A19B16}" presName="vertSpace3" presStyleLbl="node1" presStyleIdx="1" presStyleCnt="3"/>
      <dgm:spPr/>
    </dgm:pt>
    <dgm:pt modelId="{06AD79AE-708A-4A4C-9CC8-B444FD05DA24}" type="pres">
      <dgm:prSet presAssocID="{78EA3708-A29F-4B73-A916-7B9B50A19B16}" presName="circle3" presStyleLbl="node1" presStyleIdx="2" presStyleCnt="3"/>
      <dgm:spPr/>
    </dgm:pt>
    <dgm:pt modelId="{BDB42BF8-F630-4D40-928A-B95FC770277C}" type="pres">
      <dgm:prSet presAssocID="{78EA3708-A29F-4B73-A916-7B9B50A19B16}" presName="rect3" presStyleLbl="alignAcc1" presStyleIdx="2" presStyleCnt="3"/>
      <dgm:spPr/>
    </dgm:pt>
    <dgm:pt modelId="{652BCAF9-7369-47B1-B124-371F81FD1696}" type="pres">
      <dgm:prSet presAssocID="{97B6336D-F317-4899-A6CD-9D69EE3E9F57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2A8E7426-3EAB-4C73-938C-8C9E11553585}" type="pres">
      <dgm:prSet presAssocID="{97B6336D-F317-4899-A6CD-9D69EE3E9F57}" presName="rect1ChTx" presStyleLbl="alignAcc1" presStyleIdx="2" presStyleCnt="3">
        <dgm:presLayoutVars>
          <dgm:bulletEnabled val="1"/>
        </dgm:presLayoutVars>
      </dgm:prSet>
      <dgm:spPr/>
    </dgm:pt>
    <dgm:pt modelId="{3CCC3955-2A2B-4C91-846B-10DAB205675F}" type="pres">
      <dgm:prSet presAssocID="{6C3000D8-7F41-412C-8239-C46A7C78C40D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9CDF21CB-A6EB-4FFF-A5EA-ECAE96A7D936}" type="pres">
      <dgm:prSet presAssocID="{6C3000D8-7F41-412C-8239-C46A7C78C40D}" presName="rect2ChTx" presStyleLbl="alignAcc1" presStyleIdx="2" presStyleCnt="3">
        <dgm:presLayoutVars>
          <dgm:bulletEnabled val="1"/>
        </dgm:presLayoutVars>
      </dgm:prSet>
      <dgm:spPr/>
    </dgm:pt>
    <dgm:pt modelId="{4C5E930F-7F23-4857-8581-C780134FD954}" type="pres">
      <dgm:prSet presAssocID="{78EA3708-A29F-4B73-A916-7B9B50A19B16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A440CD84-FDFB-4A54-826C-0E2AAFB08DA7}" type="pres">
      <dgm:prSet presAssocID="{78EA3708-A29F-4B73-A916-7B9B50A19B16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1FFA4C00-4CD0-48ED-9AED-AB55AEA2BAAB}" type="presOf" srcId="{6C3000D8-7F41-412C-8239-C46A7C78C40D}" destId="{EDED2291-144D-4AB3-9418-2BD2F3A0F19D}" srcOrd="0" destOrd="0" presId="urn:microsoft.com/office/officeart/2005/8/layout/target3"/>
    <dgm:cxn modelId="{361CCC07-3DA3-4873-97BF-B99ED96AE3AA}" srcId="{6C3000D8-7F41-412C-8239-C46A7C78C40D}" destId="{B261EDED-CE1A-4112-B390-652E199713F4}" srcOrd="1" destOrd="0" parTransId="{A55ED507-8341-452C-8B0A-FECAAD248275}" sibTransId="{6812E7C8-DEA9-46BF-A215-EB5AF74AF5D6}"/>
    <dgm:cxn modelId="{33BA370A-D3DD-4020-B476-32E702A4B93C}" type="presOf" srcId="{6C3000D8-7F41-412C-8239-C46A7C78C40D}" destId="{3CCC3955-2A2B-4C91-846B-10DAB205675F}" srcOrd="1" destOrd="0" presId="urn:microsoft.com/office/officeart/2005/8/layout/target3"/>
    <dgm:cxn modelId="{27494A24-B9F6-4D4B-92A2-FED963F9CB49}" srcId="{6C3000D8-7F41-412C-8239-C46A7C78C40D}" destId="{E191D2A0-ED2E-49E2-8CBB-815FF1B758C7}" srcOrd="0" destOrd="0" parTransId="{946FBC3D-4945-4FCE-9F34-4A0F29DB43FA}" sibTransId="{8B37ACB9-7DDB-4105-87B8-97046E3645D0}"/>
    <dgm:cxn modelId="{34408B32-AA9D-4439-8ED7-53852AFBA218}" type="presOf" srcId="{F159E714-FDDC-452F-B7A1-14226F427031}" destId="{E266CBED-F2D1-44EE-8596-37A1BEB2E5BC}" srcOrd="0" destOrd="0" presId="urn:microsoft.com/office/officeart/2005/8/layout/target3"/>
    <dgm:cxn modelId="{20EF9C35-A269-41D7-9EF4-B55658A5EF30}" srcId="{97B6336D-F317-4899-A6CD-9D69EE3E9F57}" destId="{6AD96577-7AE7-46FD-BA11-8845F374949C}" srcOrd="1" destOrd="0" parTransId="{55F5F4E4-4859-4BDB-B9DE-3760B5D0FB44}" sibTransId="{0EDD4FA0-E65A-4F2A-89F8-98CBC17565A8}"/>
    <dgm:cxn modelId="{88F52B46-AB9D-443B-83AE-A9F97A272728}" type="presOf" srcId="{78EA3708-A29F-4B73-A916-7B9B50A19B16}" destId="{4C5E930F-7F23-4857-8581-C780134FD954}" srcOrd="1" destOrd="0" presId="urn:microsoft.com/office/officeart/2005/8/layout/target3"/>
    <dgm:cxn modelId="{3E2F0348-4CCB-4C21-96F3-1BDDFDC6CDDC}" srcId="{97B6336D-F317-4899-A6CD-9D69EE3E9F57}" destId="{D7F66D3D-803B-4B41-B9E0-6F87163C43C2}" srcOrd="0" destOrd="0" parTransId="{A4115958-6C3B-49D6-A9CE-CBB536300B71}" sibTransId="{DE6451E9-EDF1-4D41-B1B5-05C8560B5633}"/>
    <dgm:cxn modelId="{47819953-5946-4DEE-BCF0-7FEEB4AD879C}" srcId="{F159E714-FDDC-452F-B7A1-14226F427031}" destId="{78EA3708-A29F-4B73-A916-7B9B50A19B16}" srcOrd="2" destOrd="0" parTransId="{B7AC4059-44DE-46D5-8532-43314A128E7B}" sibTransId="{7EC30DF7-78C7-477F-BCD5-77D9013A6471}"/>
    <dgm:cxn modelId="{47EB5C5F-F904-4532-AEEC-9C2B1D2C2730}" srcId="{F159E714-FDDC-452F-B7A1-14226F427031}" destId="{97B6336D-F317-4899-A6CD-9D69EE3E9F57}" srcOrd="0" destOrd="0" parTransId="{3D92AAEE-06CC-486D-BE49-E37A5F148549}" sibTransId="{CF02E8CB-6A20-43B2-9CC8-302D4B1DCD53}"/>
    <dgm:cxn modelId="{082C2661-D0D1-4760-95AC-2107D2E0270D}" type="presOf" srcId="{D7F66D3D-803B-4B41-B9E0-6F87163C43C2}" destId="{2A8E7426-3EAB-4C73-938C-8C9E11553585}" srcOrd="0" destOrd="0" presId="urn:microsoft.com/office/officeart/2005/8/layout/target3"/>
    <dgm:cxn modelId="{FCE8907F-25B9-43DC-874F-C42040411731}" type="presOf" srcId="{78EA3708-A29F-4B73-A916-7B9B50A19B16}" destId="{BDB42BF8-F630-4D40-928A-B95FC770277C}" srcOrd="0" destOrd="0" presId="urn:microsoft.com/office/officeart/2005/8/layout/target3"/>
    <dgm:cxn modelId="{F8295D8A-DCE5-4523-A1AC-7E074AB8DCDF}" type="presOf" srcId="{97B6336D-F317-4899-A6CD-9D69EE3E9F57}" destId="{652BCAF9-7369-47B1-B124-371F81FD1696}" srcOrd="1" destOrd="0" presId="urn:microsoft.com/office/officeart/2005/8/layout/target3"/>
    <dgm:cxn modelId="{3D721D94-3902-4F6B-8B26-D8A8AD9987FF}" srcId="{78EA3708-A29F-4B73-A916-7B9B50A19B16}" destId="{374E9FF7-FDBE-42D8-827D-58FC3AC6A786}" srcOrd="1" destOrd="0" parTransId="{ADACDA63-2C00-4139-8CAE-C71D815C1ABC}" sibTransId="{695AED1A-8E61-4223-B978-39706390D63D}"/>
    <dgm:cxn modelId="{70A080AD-EC2A-4548-9F12-6EA86CC11E72}" type="presOf" srcId="{6AD96577-7AE7-46FD-BA11-8845F374949C}" destId="{2A8E7426-3EAB-4C73-938C-8C9E11553585}" srcOrd="0" destOrd="1" presId="urn:microsoft.com/office/officeart/2005/8/layout/target3"/>
    <dgm:cxn modelId="{512896B3-AAE8-4A90-A3B9-4FB66B73E7D3}" srcId="{78EA3708-A29F-4B73-A916-7B9B50A19B16}" destId="{C9F78D85-F530-49CF-AB39-36D37B712E28}" srcOrd="0" destOrd="0" parTransId="{A1A1C0B3-F1EA-4CB4-AE17-4E4DDB2DE038}" sibTransId="{D6BB405F-20E4-4026-ACFA-C0795EF312E7}"/>
    <dgm:cxn modelId="{21E383C5-A3EC-4EFF-9C6B-12D43B904C51}" type="presOf" srcId="{97B6336D-F317-4899-A6CD-9D69EE3E9F57}" destId="{0DA26C56-A31A-4E7E-9E49-21F45DFF3B57}" srcOrd="0" destOrd="0" presId="urn:microsoft.com/office/officeart/2005/8/layout/target3"/>
    <dgm:cxn modelId="{CAA667CD-9941-45A9-8B62-7BC992359206}" type="presOf" srcId="{B261EDED-CE1A-4112-B390-652E199713F4}" destId="{9CDF21CB-A6EB-4FFF-A5EA-ECAE96A7D936}" srcOrd="0" destOrd="1" presId="urn:microsoft.com/office/officeart/2005/8/layout/target3"/>
    <dgm:cxn modelId="{85D859CE-074F-4631-B337-6F030EBAABFC}" srcId="{F159E714-FDDC-452F-B7A1-14226F427031}" destId="{6C3000D8-7F41-412C-8239-C46A7C78C40D}" srcOrd="1" destOrd="0" parTransId="{D16ADCC9-C54D-4E4B-8AF7-BEE0E3BD4C99}" sibTransId="{2F5C69E5-5C5A-4880-A0AA-367404114788}"/>
    <dgm:cxn modelId="{715993CE-2DB8-42E9-ADA2-C7C5F929594F}" type="presOf" srcId="{374E9FF7-FDBE-42D8-827D-58FC3AC6A786}" destId="{A440CD84-FDFB-4A54-826C-0E2AAFB08DA7}" srcOrd="0" destOrd="1" presId="urn:microsoft.com/office/officeart/2005/8/layout/target3"/>
    <dgm:cxn modelId="{F6CDBAD0-0DAC-47D1-B20C-38E29846F423}" type="presOf" srcId="{C9F78D85-F530-49CF-AB39-36D37B712E28}" destId="{A440CD84-FDFB-4A54-826C-0E2AAFB08DA7}" srcOrd="0" destOrd="0" presId="urn:microsoft.com/office/officeart/2005/8/layout/target3"/>
    <dgm:cxn modelId="{7D8B3EF6-DD88-4482-BB15-BEB96FAE1452}" type="presOf" srcId="{E191D2A0-ED2E-49E2-8CBB-815FF1B758C7}" destId="{9CDF21CB-A6EB-4FFF-A5EA-ECAE96A7D936}" srcOrd="0" destOrd="0" presId="urn:microsoft.com/office/officeart/2005/8/layout/target3"/>
    <dgm:cxn modelId="{CE6EBEE0-1CA8-4551-9817-A32684C49B15}" type="presParOf" srcId="{E266CBED-F2D1-44EE-8596-37A1BEB2E5BC}" destId="{F73F855E-E962-45FD-A37B-04F6D68D3703}" srcOrd="0" destOrd="0" presId="urn:microsoft.com/office/officeart/2005/8/layout/target3"/>
    <dgm:cxn modelId="{28520166-0717-4915-B8E8-1E44BA8AA670}" type="presParOf" srcId="{E266CBED-F2D1-44EE-8596-37A1BEB2E5BC}" destId="{8AA4B682-37BB-4E5B-AEBC-726DC3EE7E9A}" srcOrd="1" destOrd="0" presId="urn:microsoft.com/office/officeart/2005/8/layout/target3"/>
    <dgm:cxn modelId="{2193990A-FA29-406E-901D-13F93FB83A94}" type="presParOf" srcId="{E266CBED-F2D1-44EE-8596-37A1BEB2E5BC}" destId="{0DA26C56-A31A-4E7E-9E49-21F45DFF3B57}" srcOrd="2" destOrd="0" presId="urn:microsoft.com/office/officeart/2005/8/layout/target3"/>
    <dgm:cxn modelId="{B3B78DA0-3A91-4B0B-BA79-400E2A59088C}" type="presParOf" srcId="{E266CBED-F2D1-44EE-8596-37A1BEB2E5BC}" destId="{85888CCA-0882-4583-91C4-D7193C4F2E31}" srcOrd="3" destOrd="0" presId="urn:microsoft.com/office/officeart/2005/8/layout/target3"/>
    <dgm:cxn modelId="{E18B2235-A209-40EC-B2CF-03FA19ECD76D}" type="presParOf" srcId="{E266CBED-F2D1-44EE-8596-37A1BEB2E5BC}" destId="{D53D03CA-7D39-4D4F-8D35-50D143B9F202}" srcOrd="4" destOrd="0" presId="urn:microsoft.com/office/officeart/2005/8/layout/target3"/>
    <dgm:cxn modelId="{01B464BA-3AA2-4316-864D-E0EF03B12DE2}" type="presParOf" srcId="{E266CBED-F2D1-44EE-8596-37A1BEB2E5BC}" destId="{EDED2291-144D-4AB3-9418-2BD2F3A0F19D}" srcOrd="5" destOrd="0" presId="urn:microsoft.com/office/officeart/2005/8/layout/target3"/>
    <dgm:cxn modelId="{5B3FED90-FBB0-44C6-B948-EEC06EAE9834}" type="presParOf" srcId="{E266CBED-F2D1-44EE-8596-37A1BEB2E5BC}" destId="{A652A026-ECE7-4B43-9CC2-4EE43D9ECEE4}" srcOrd="6" destOrd="0" presId="urn:microsoft.com/office/officeart/2005/8/layout/target3"/>
    <dgm:cxn modelId="{54F7086A-D8B4-494B-B6FC-E777E349ABE1}" type="presParOf" srcId="{E266CBED-F2D1-44EE-8596-37A1BEB2E5BC}" destId="{06AD79AE-708A-4A4C-9CC8-B444FD05DA24}" srcOrd="7" destOrd="0" presId="urn:microsoft.com/office/officeart/2005/8/layout/target3"/>
    <dgm:cxn modelId="{B1B7F764-7E3C-46C1-B00F-9FC582F617C3}" type="presParOf" srcId="{E266CBED-F2D1-44EE-8596-37A1BEB2E5BC}" destId="{BDB42BF8-F630-4D40-928A-B95FC770277C}" srcOrd="8" destOrd="0" presId="urn:microsoft.com/office/officeart/2005/8/layout/target3"/>
    <dgm:cxn modelId="{9B8C2929-321A-4B96-823E-29B59053B578}" type="presParOf" srcId="{E266CBED-F2D1-44EE-8596-37A1BEB2E5BC}" destId="{652BCAF9-7369-47B1-B124-371F81FD1696}" srcOrd="9" destOrd="0" presId="urn:microsoft.com/office/officeart/2005/8/layout/target3"/>
    <dgm:cxn modelId="{054A9E0E-23EC-45E9-A3D0-D4937E33B93B}" type="presParOf" srcId="{E266CBED-F2D1-44EE-8596-37A1BEB2E5BC}" destId="{2A8E7426-3EAB-4C73-938C-8C9E11553585}" srcOrd="10" destOrd="0" presId="urn:microsoft.com/office/officeart/2005/8/layout/target3"/>
    <dgm:cxn modelId="{92CDCBED-A8F8-45BD-8E58-F4745E1DBBBB}" type="presParOf" srcId="{E266CBED-F2D1-44EE-8596-37A1BEB2E5BC}" destId="{3CCC3955-2A2B-4C91-846B-10DAB205675F}" srcOrd="11" destOrd="0" presId="urn:microsoft.com/office/officeart/2005/8/layout/target3"/>
    <dgm:cxn modelId="{89D0B38C-0A39-4F02-A0B4-7BAEC55A7D73}" type="presParOf" srcId="{E266CBED-F2D1-44EE-8596-37A1BEB2E5BC}" destId="{9CDF21CB-A6EB-4FFF-A5EA-ECAE96A7D936}" srcOrd="12" destOrd="0" presId="urn:microsoft.com/office/officeart/2005/8/layout/target3"/>
    <dgm:cxn modelId="{8D958644-72E3-4B1A-945F-D53D342CB904}" type="presParOf" srcId="{E266CBED-F2D1-44EE-8596-37A1BEB2E5BC}" destId="{4C5E930F-7F23-4857-8581-C780134FD954}" srcOrd="13" destOrd="0" presId="urn:microsoft.com/office/officeart/2005/8/layout/target3"/>
    <dgm:cxn modelId="{7A85522C-2A62-40F9-87FC-52FC96F52174}" type="presParOf" srcId="{E266CBED-F2D1-44EE-8596-37A1BEB2E5BC}" destId="{A440CD84-FDFB-4A54-826C-0E2AAFB08DA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50D504-50EF-4CF8-A2BC-3E638DABCE4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C78675F-00A2-4D73-B4D7-12B40F6A15F0}">
      <dgm:prSet phldrT="[Text]" phldr="0" custT="1"/>
      <dgm:spPr/>
      <dgm:t>
        <a:bodyPr/>
        <a:lstStyle/>
        <a:p>
          <a:pPr rtl="0"/>
          <a:r>
            <a:rPr lang="en-GB" sz="2000" dirty="0">
              <a:latin typeface="Futura Std Medium"/>
            </a:rPr>
            <a:t>Test demand for business travel and long-haul connectivity</a:t>
          </a:r>
        </a:p>
      </dgm:t>
    </dgm:pt>
    <dgm:pt modelId="{A0353AEA-97F9-4A4B-9C87-41C5306C9A52}" type="parTrans" cxnId="{6000FC2D-418B-4330-A881-6C2811BC0D8C}">
      <dgm:prSet/>
      <dgm:spPr/>
      <dgm:t>
        <a:bodyPr/>
        <a:lstStyle/>
        <a:p>
          <a:endParaRPr lang="en-GB"/>
        </a:p>
      </dgm:t>
    </dgm:pt>
    <dgm:pt modelId="{BD90BCAC-CC5B-482F-95F0-7DD13455D0F9}" type="sibTrans" cxnId="{6000FC2D-418B-4330-A881-6C2811BC0D8C}">
      <dgm:prSet/>
      <dgm:spPr/>
      <dgm:t>
        <a:bodyPr/>
        <a:lstStyle/>
        <a:p>
          <a:endParaRPr lang="en-GB" dirty="0"/>
        </a:p>
      </dgm:t>
    </dgm:pt>
    <dgm:pt modelId="{FAF37F0C-C008-4F5C-9A55-6ED7F0C24C41}">
      <dgm:prSet phldrT="[Text]" phldr="0" custT="1"/>
      <dgm:spPr/>
      <dgm:t>
        <a:bodyPr/>
        <a:lstStyle/>
        <a:p>
          <a:pPr rtl="0"/>
          <a:r>
            <a:rPr lang="en-GB" sz="2000" dirty="0">
              <a:latin typeface="Futura Std Medium"/>
            </a:rPr>
            <a:t>Explore regional dividend of route expansion</a:t>
          </a:r>
          <a:endParaRPr lang="en-GB" sz="2000" dirty="0"/>
        </a:p>
      </dgm:t>
    </dgm:pt>
    <dgm:pt modelId="{12FFEF8E-CFAD-4400-83D5-9461A3F5D03A}" type="parTrans" cxnId="{F1C0ADE8-29A6-41C4-8ABB-639FDBA51785}">
      <dgm:prSet/>
      <dgm:spPr/>
      <dgm:t>
        <a:bodyPr/>
        <a:lstStyle/>
        <a:p>
          <a:endParaRPr lang="en-GB"/>
        </a:p>
      </dgm:t>
    </dgm:pt>
    <dgm:pt modelId="{48C2ECCA-D342-4114-982D-7DA72A38F1B1}" type="sibTrans" cxnId="{F1C0ADE8-29A6-41C4-8ABB-639FDBA51785}">
      <dgm:prSet/>
      <dgm:spPr/>
      <dgm:t>
        <a:bodyPr/>
        <a:lstStyle/>
        <a:p>
          <a:endParaRPr lang="en-GB" dirty="0"/>
        </a:p>
      </dgm:t>
    </dgm:pt>
    <dgm:pt modelId="{73A36423-2AB6-4874-9CD8-96CC7FC2CDB1}">
      <dgm:prSet phldrT="[Text]" phldr="0" custT="1"/>
      <dgm:spPr/>
      <dgm:t>
        <a:bodyPr/>
        <a:lstStyle/>
        <a:p>
          <a:pPr rtl="0"/>
          <a:r>
            <a:rPr lang="en-GB" sz="2000" dirty="0">
              <a:latin typeface="Futura Std Medium"/>
            </a:rPr>
            <a:t>Communicate findings and mobilise stakeholders</a:t>
          </a:r>
          <a:endParaRPr lang="en-GB" sz="2000" dirty="0"/>
        </a:p>
      </dgm:t>
    </dgm:pt>
    <dgm:pt modelId="{82661F77-7605-420A-A016-DC1F1DD8796E}" type="parTrans" cxnId="{3C9AED6E-1FC1-4D1D-9EB2-E36117E18167}">
      <dgm:prSet/>
      <dgm:spPr/>
      <dgm:t>
        <a:bodyPr/>
        <a:lstStyle/>
        <a:p>
          <a:endParaRPr lang="en-GB"/>
        </a:p>
      </dgm:t>
    </dgm:pt>
    <dgm:pt modelId="{FEA14C59-3726-41E2-948B-51A59486F375}" type="sibTrans" cxnId="{3C9AED6E-1FC1-4D1D-9EB2-E36117E18167}">
      <dgm:prSet/>
      <dgm:spPr/>
      <dgm:t>
        <a:bodyPr/>
        <a:lstStyle/>
        <a:p>
          <a:endParaRPr lang="en-GB"/>
        </a:p>
      </dgm:t>
    </dgm:pt>
    <dgm:pt modelId="{F7FB19D9-4A5D-48AB-A372-591531C6D10E}" type="pres">
      <dgm:prSet presAssocID="{7650D504-50EF-4CF8-A2BC-3E638DABCE4B}" presName="Name0" presStyleCnt="0">
        <dgm:presLayoutVars>
          <dgm:dir/>
          <dgm:resizeHandles val="exact"/>
        </dgm:presLayoutVars>
      </dgm:prSet>
      <dgm:spPr/>
    </dgm:pt>
    <dgm:pt modelId="{7902F1EE-026F-4FE9-8833-6ABE10E5F72D}" type="pres">
      <dgm:prSet presAssocID="{AC78675F-00A2-4D73-B4D7-12B40F6A15F0}" presName="node" presStyleLbl="node1" presStyleIdx="0" presStyleCnt="3">
        <dgm:presLayoutVars>
          <dgm:bulletEnabled val="1"/>
        </dgm:presLayoutVars>
      </dgm:prSet>
      <dgm:spPr/>
    </dgm:pt>
    <dgm:pt modelId="{25ABE42B-388A-4B66-8128-17A3A281F425}" type="pres">
      <dgm:prSet presAssocID="{BD90BCAC-CC5B-482F-95F0-7DD13455D0F9}" presName="sibTrans" presStyleLbl="sibTrans2D1" presStyleIdx="0" presStyleCnt="2"/>
      <dgm:spPr/>
    </dgm:pt>
    <dgm:pt modelId="{61E3D276-AAED-4E6A-88F3-D83B370653F1}" type="pres">
      <dgm:prSet presAssocID="{BD90BCAC-CC5B-482F-95F0-7DD13455D0F9}" presName="connectorText" presStyleLbl="sibTrans2D1" presStyleIdx="0" presStyleCnt="2"/>
      <dgm:spPr/>
    </dgm:pt>
    <dgm:pt modelId="{63F122F5-27AA-4DA2-905C-5886BF7CEC14}" type="pres">
      <dgm:prSet presAssocID="{FAF37F0C-C008-4F5C-9A55-6ED7F0C24C41}" presName="node" presStyleLbl="node1" presStyleIdx="1" presStyleCnt="3">
        <dgm:presLayoutVars>
          <dgm:bulletEnabled val="1"/>
        </dgm:presLayoutVars>
      </dgm:prSet>
      <dgm:spPr/>
    </dgm:pt>
    <dgm:pt modelId="{D5AAC493-E479-448A-BB0E-42AF0AD2C994}" type="pres">
      <dgm:prSet presAssocID="{48C2ECCA-D342-4114-982D-7DA72A38F1B1}" presName="sibTrans" presStyleLbl="sibTrans2D1" presStyleIdx="1" presStyleCnt="2"/>
      <dgm:spPr/>
    </dgm:pt>
    <dgm:pt modelId="{44145683-D488-4A1C-841E-D0B8EB5AD431}" type="pres">
      <dgm:prSet presAssocID="{48C2ECCA-D342-4114-982D-7DA72A38F1B1}" presName="connectorText" presStyleLbl="sibTrans2D1" presStyleIdx="1" presStyleCnt="2"/>
      <dgm:spPr/>
    </dgm:pt>
    <dgm:pt modelId="{DA9E5F55-1B17-4CF3-81ED-73ACA54BC769}" type="pres">
      <dgm:prSet presAssocID="{73A36423-2AB6-4874-9CD8-96CC7FC2CDB1}" presName="node" presStyleLbl="node1" presStyleIdx="2" presStyleCnt="3">
        <dgm:presLayoutVars>
          <dgm:bulletEnabled val="1"/>
        </dgm:presLayoutVars>
      </dgm:prSet>
      <dgm:spPr/>
    </dgm:pt>
  </dgm:ptLst>
  <dgm:cxnLst>
    <dgm:cxn modelId="{6000FC2D-418B-4330-A881-6C2811BC0D8C}" srcId="{7650D504-50EF-4CF8-A2BC-3E638DABCE4B}" destId="{AC78675F-00A2-4D73-B4D7-12B40F6A15F0}" srcOrd="0" destOrd="0" parTransId="{A0353AEA-97F9-4A4B-9C87-41C5306C9A52}" sibTransId="{BD90BCAC-CC5B-482F-95F0-7DD13455D0F9}"/>
    <dgm:cxn modelId="{0F21C03A-123E-49A9-A4CF-E4FAC0C5F540}" type="presOf" srcId="{48C2ECCA-D342-4114-982D-7DA72A38F1B1}" destId="{44145683-D488-4A1C-841E-D0B8EB5AD431}" srcOrd="1" destOrd="0" presId="urn:microsoft.com/office/officeart/2005/8/layout/process1"/>
    <dgm:cxn modelId="{3C9AED6E-1FC1-4D1D-9EB2-E36117E18167}" srcId="{7650D504-50EF-4CF8-A2BC-3E638DABCE4B}" destId="{73A36423-2AB6-4874-9CD8-96CC7FC2CDB1}" srcOrd="2" destOrd="0" parTransId="{82661F77-7605-420A-A016-DC1F1DD8796E}" sibTransId="{FEA14C59-3726-41E2-948B-51A59486F375}"/>
    <dgm:cxn modelId="{9A82B871-39C8-418C-B835-8839C97D296C}" type="presOf" srcId="{BD90BCAC-CC5B-482F-95F0-7DD13455D0F9}" destId="{61E3D276-AAED-4E6A-88F3-D83B370653F1}" srcOrd="1" destOrd="0" presId="urn:microsoft.com/office/officeart/2005/8/layout/process1"/>
    <dgm:cxn modelId="{1AAB0B73-F8CF-44AC-9260-571B8B17EBA3}" type="presOf" srcId="{BD90BCAC-CC5B-482F-95F0-7DD13455D0F9}" destId="{25ABE42B-388A-4B66-8128-17A3A281F425}" srcOrd="0" destOrd="0" presId="urn:microsoft.com/office/officeart/2005/8/layout/process1"/>
    <dgm:cxn modelId="{04498079-73CB-42A5-B34D-45CE8EC0C4D7}" type="presOf" srcId="{AC78675F-00A2-4D73-B4D7-12B40F6A15F0}" destId="{7902F1EE-026F-4FE9-8833-6ABE10E5F72D}" srcOrd="0" destOrd="0" presId="urn:microsoft.com/office/officeart/2005/8/layout/process1"/>
    <dgm:cxn modelId="{176220B8-D7F1-48AE-9EF0-AA36A6B6B4E8}" type="presOf" srcId="{48C2ECCA-D342-4114-982D-7DA72A38F1B1}" destId="{D5AAC493-E479-448A-BB0E-42AF0AD2C994}" srcOrd="0" destOrd="0" presId="urn:microsoft.com/office/officeart/2005/8/layout/process1"/>
    <dgm:cxn modelId="{9A8BB0BE-7055-4A3F-B4F2-9D1DF29E1C61}" type="presOf" srcId="{73A36423-2AB6-4874-9CD8-96CC7FC2CDB1}" destId="{DA9E5F55-1B17-4CF3-81ED-73ACA54BC769}" srcOrd="0" destOrd="0" presId="urn:microsoft.com/office/officeart/2005/8/layout/process1"/>
    <dgm:cxn modelId="{F1C0ADE8-29A6-41C4-8ABB-639FDBA51785}" srcId="{7650D504-50EF-4CF8-A2BC-3E638DABCE4B}" destId="{FAF37F0C-C008-4F5C-9A55-6ED7F0C24C41}" srcOrd="1" destOrd="0" parTransId="{12FFEF8E-CFAD-4400-83D5-9461A3F5D03A}" sibTransId="{48C2ECCA-D342-4114-982D-7DA72A38F1B1}"/>
    <dgm:cxn modelId="{DA3BA0EE-4660-4C2B-A772-5F231EF66235}" type="presOf" srcId="{FAF37F0C-C008-4F5C-9A55-6ED7F0C24C41}" destId="{63F122F5-27AA-4DA2-905C-5886BF7CEC14}" srcOrd="0" destOrd="0" presId="urn:microsoft.com/office/officeart/2005/8/layout/process1"/>
    <dgm:cxn modelId="{E4F312FC-4814-48B6-A455-945FD0058298}" type="presOf" srcId="{7650D504-50EF-4CF8-A2BC-3E638DABCE4B}" destId="{F7FB19D9-4A5D-48AB-A372-591531C6D10E}" srcOrd="0" destOrd="0" presId="urn:microsoft.com/office/officeart/2005/8/layout/process1"/>
    <dgm:cxn modelId="{35AF7C59-72EE-4ABE-B7FC-B325AB0DDCE9}" type="presParOf" srcId="{F7FB19D9-4A5D-48AB-A372-591531C6D10E}" destId="{7902F1EE-026F-4FE9-8833-6ABE10E5F72D}" srcOrd="0" destOrd="0" presId="urn:microsoft.com/office/officeart/2005/8/layout/process1"/>
    <dgm:cxn modelId="{EDEFF37B-D6D3-42EB-B41C-78F06818E375}" type="presParOf" srcId="{F7FB19D9-4A5D-48AB-A372-591531C6D10E}" destId="{25ABE42B-388A-4B66-8128-17A3A281F425}" srcOrd="1" destOrd="0" presId="urn:microsoft.com/office/officeart/2005/8/layout/process1"/>
    <dgm:cxn modelId="{6C3CF258-B564-4FC6-9D6A-E8DBD02EA703}" type="presParOf" srcId="{25ABE42B-388A-4B66-8128-17A3A281F425}" destId="{61E3D276-AAED-4E6A-88F3-D83B370653F1}" srcOrd="0" destOrd="0" presId="urn:microsoft.com/office/officeart/2005/8/layout/process1"/>
    <dgm:cxn modelId="{9AF21F67-D3FC-416D-9DA3-175BF7FF3650}" type="presParOf" srcId="{F7FB19D9-4A5D-48AB-A372-591531C6D10E}" destId="{63F122F5-27AA-4DA2-905C-5886BF7CEC14}" srcOrd="2" destOrd="0" presId="urn:microsoft.com/office/officeart/2005/8/layout/process1"/>
    <dgm:cxn modelId="{216BAC0A-3354-4B3C-ADEE-D8A845790E9A}" type="presParOf" srcId="{F7FB19D9-4A5D-48AB-A372-591531C6D10E}" destId="{D5AAC493-E479-448A-BB0E-42AF0AD2C994}" srcOrd="3" destOrd="0" presId="urn:microsoft.com/office/officeart/2005/8/layout/process1"/>
    <dgm:cxn modelId="{2C6B27B6-B4BD-4814-9A1F-7188885C8494}" type="presParOf" srcId="{D5AAC493-E479-448A-BB0E-42AF0AD2C994}" destId="{44145683-D488-4A1C-841E-D0B8EB5AD431}" srcOrd="0" destOrd="0" presId="urn:microsoft.com/office/officeart/2005/8/layout/process1"/>
    <dgm:cxn modelId="{3ADA0C5D-E0A8-4D4F-9753-560B1719147C}" type="presParOf" srcId="{F7FB19D9-4A5D-48AB-A372-591531C6D10E}" destId="{DA9E5F55-1B17-4CF3-81ED-73ACA54BC7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F855E-E962-45FD-A37B-04F6D68D3703}">
      <dsp:nvSpPr>
        <dsp:cNvPr id="0" name=""/>
        <dsp:cNvSpPr/>
      </dsp:nvSpPr>
      <dsp:spPr>
        <a:xfrm>
          <a:off x="0" y="200186"/>
          <a:ext cx="5381604" cy="53816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26C56-A31A-4E7E-9E49-21F45DFF3B57}">
      <dsp:nvSpPr>
        <dsp:cNvPr id="0" name=""/>
        <dsp:cNvSpPr/>
      </dsp:nvSpPr>
      <dsp:spPr>
        <a:xfrm>
          <a:off x="2690802" y="200186"/>
          <a:ext cx="6278538" cy="53816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UK plc</a:t>
          </a:r>
        </a:p>
      </dsp:txBody>
      <dsp:txXfrm>
        <a:off x="2690802" y="200186"/>
        <a:ext cx="3139269" cy="1614484"/>
      </dsp:txXfrm>
    </dsp:sp>
    <dsp:sp modelId="{D53D03CA-7D39-4D4F-8D35-50D143B9F202}">
      <dsp:nvSpPr>
        <dsp:cNvPr id="0" name=""/>
        <dsp:cNvSpPr/>
      </dsp:nvSpPr>
      <dsp:spPr>
        <a:xfrm>
          <a:off x="941782" y="1814671"/>
          <a:ext cx="3498039" cy="34980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D2291-144D-4AB3-9418-2BD2F3A0F19D}">
      <dsp:nvSpPr>
        <dsp:cNvPr id="0" name=""/>
        <dsp:cNvSpPr/>
      </dsp:nvSpPr>
      <dsp:spPr>
        <a:xfrm>
          <a:off x="2690802" y="1814671"/>
          <a:ext cx="6278538" cy="34980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Regional growth</a:t>
          </a:r>
        </a:p>
      </dsp:txBody>
      <dsp:txXfrm>
        <a:off x="2690802" y="1814671"/>
        <a:ext cx="3139269" cy="1614479"/>
      </dsp:txXfrm>
    </dsp:sp>
    <dsp:sp modelId="{06AD79AE-708A-4A4C-9CC8-B444FD05DA24}">
      <dsp:nvSpPr>
        <dsp:cNvPr id="0" name=""/>
        <dsp:cNvSpPr/>
      </dsp:nvSpPr>
      <dsp:spPr>
        <a:xfrm>
          <a:off x="1883562" y="3429151"/>
          <a:ext cx="1614479" cy="16144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42BF8-F630-4D40-928A-B95FC770277C}">
      <dsp:nvSpPr>
        <dsp:cNvPr id="0" name=""/>
        <dsp:cNvSpPr/>
      </dsp:nvSpPr>
      <dsp:spPr>
        <a:xfrm>
          <a:off x="2690802" y="3429151"/>
          <a:ext cx="6278538" cy="1614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j-lt"/>
            </a:rPr>
            <a:t>STN growth</a:t>
          </a:r>
        </a:p>
      </dsp:txBody>
      <dsp:txXfrm>
        <a:off x="2690802" y="3429151"/>
        <a:ext cx="3139269" cy="1614479"/>
      </dsp:txXfrm>
    </dsp:sp>
    <dsp:sp modelId="{2A8E7426-3EAB-4C73-938C-8C9E11553585}">
      <dsp:nvSpPr>
        <dsp:cNvPr id="0" name=""/>
        <dsp:cNvSpPr/>
      </dsp:nvSpPr>
      <dsp:spPr>
        <a:xfrm>
          <a:off x="5830071" y="200186"/>
          <a:ext cx="3139269" cy="16144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Aviation essential to UK export strategy and Global Britain agenda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j-lt"/>
            </a:rPr>
            <a:t>Route development and air corridors offer economic infrastructure that supports clusters</a:t>
          </a:r>
        </a:p>
      </dsp:txBody>
      <dsp:txXfrm>
        <a:off x="5830071" y="200186"/>
        <a:ext cx="3139269" cy="1614484"/>
      </dsp:txXfrm>
    </dsp:sp>
    <dsp:sp modelId="{9CDF21CB-A6EB-4FFF-A5EA-ECAE96A7D936}">
      <dsp:nvSpPr>
        <dsp:cNvPr id="0" name=""/>
        <dsp:cNvSpPr/>
      </dsp:nvSpPr>
      <dsp:spPr>
        <a:xfrm>
          <a:off x="5830071" y="1814671"/>
          <a:ext cx="3139269" cy="16144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>
              <a:latin typeface="+mj-lt"/>
            </a:rPr>
            <a:t>Make best use of asset / our capacity for region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>
              <a:latin typeface="+mj-lt"/>
            </a:rPr>
            <a:t>Linkage between an airport’s route network and the trade prospects of firms in region</a:t>
          </a:r>
        </a:p>
      </dsp:txBody>
      <dsp:txXfrm>
        <a:off x="5830071" y="1814671"/>
        <a:ext cx="3139269" cy="1614479"/>
      </dsp:txXfrm>
    </dsp:sp>
    <dsp:sp modelId="{A440CD84-FDFB-4A54-826C-0E2AAFB08DA7}">
      <dsp:nvSpPr>
        <dsp:cNvPr id="0" name=""/>
        <dsp:cNvSpPr/>
      </dsp:nvSpPr>
      <dsp:spPr>
        <a:xfrm>
          <a:off x="5830071" y="3429151"/>
          <a:ext cx="3139269" cy="16144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>
              <a:latin typeface="+mj-lt"/>
            </a:rPr>
            <a:t>Attracting full service carriers in our commercial interests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>
              <a:latin typeface="+mj-lt"/>
            </a:rPr>
            <a:t>We have capacity for growth up to 43m pax per annum</a:t>
          </a:r>
        </a:p>
      </dsp:txBody>
      <dsp:txXfrm>
        <a:off x="5830071" y="3429151"/>
        <a:ext cx="3139269" cy="1614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2F1EE-026F-4FE9-8833-6ABE10E5F72D}">
      <dsp:nvSpPr>
        <dsp:cNvPr id="0" name=""/>
        <dsp:cNvSpPr/>
      </dsp:nvSpPr>
      <dsp:spPr>
        <a:xfrm>
          <a:off x="9644" y="1139776"/>
          <a:ext cx="2882503" cy="172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Futura Std Medium"/>
            </a:rPr>
            <a:t>Test demand for business travel and long-haul connectivity</a:t>
          </a:r>
        </a:p>
      </dsp:txBody>
      <dsp:txXfrm>
        <a:off x="60299" y="1190431"/>
        <a:ext cx="2781193" cy="1628191"/>
      </dsp:txXfrm>
    </dsp:sp>
    <dsp:sp modelId="{25ABE42B-388A-4B66-8128-17A3A281F425}">
      <dsp:nvSpPr>
        <dsp:cNvPr id="0" name=""/>
        <dsp:cNvSpPr/>
      </dsp:nvSpPr>
      <dsp:spPr>
        <a:xfrm>
          <a:off x="3180397" y="1647097"/>
          <a:ext cx="611090" cy="71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>
        <a:off x="3180397" y="1790069"/>
        <a:ext cx="427763" cy="428916"/>
      </dsp:txXfrm>
    </dsp:sp>
    <dsp:sp modelId="{63F122F5-27AA-4DA2-905C-5886BF7CEC14}">
      <dsp:nvSpPr>
        <dsp:cNvPr id="0" name=""/>
        <dsp:cNvSpPr/>
      </dsp:nvSpPr>
      <dsp:spPr>
        <a:xfrm>
          <a:off x="4045148" y="1139776"/>
          <a:ext cx="2882503" cy="172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Futura Std Medium"/>
            </a:rPr>
            <a:t>Explore regional dividend of route expansion</a:t>
          </a:r>
          <a:endParaRPr lang="en-GB" sz="2000" kern="1200" dirty="0"/>
        </a:p>
      </dsp:txBody>
      <dsp:txXfrm>
        <a:off x="4095803" y="1190431"/>
        <a:ext cx="2781193" cy="1628191"/>
      </dsp:txXfrm>
    </dsp:sp>
    <dsp:sp modelId="{D5AAC493-E479-448A-BB0E-42AF0AD2C994}">
      <dsp:nvSpPr>
        <dsp:cNvPr id="0" name=""/>
        <dsp:cNvSpPr/>
      </dsp:nvSpPr>
      <dsp:spPr>
        <a:xfrm>
          <a:off x="7215901" y="1647097"/>
          <a:ext cx="611090" cy="7148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>
        <a:off x="7215901" y="1790069"/>
        <a:ext cx="427763" cy="428916"/>
      </dsp:txXfrm>
    </dsp:sp>
    <dsp:sp modelId="{DA9E5F55-1B17-4CF3-81ED-73ACA54BC769}">
      <dsp:nvSpPr>
        <dsp:cNvPr id="0" name=""/>
        <dsp:cNvSpPr/>
      </dsp:nvSpPr>
      <dsp:spPr>
        <a:xfrm>
          <a:off x="8080652" y="1139776"/>
          <a:ext cx="2882503" cy="1729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Futura Std Medium"/>
            </a:rPr>
            <a:t>Communicate findings and mobilise stakeholders</a:t>
          </a:r>
          <a:endParaRPr lang="en-GB" sz="2000" kern="1200" dirty="0"/>
        </a:p>
      </dsp:txBody>
      <dsp:txXfrm>
        <a:off x="8131307" y="1190431"/>
        <a:ext cx="2781193" cy="1628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6B299-2D22-4EC9-9FDF-898557790E7A}" type="datetimeFigureOut">
              <a:rPr lang="en-GB" smtClean="0"/>
              <a:t>25/05/2022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56057-7BB4-418A-BE15-9E57B440E3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50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0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 (opt1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4437113"/>
            <a:ext cx="10363200" cy="1470025"/>
          </a:xfrm>
        </p:spPr>
        <p:txBody>
          <a:bodyPr>
            <a:noAutofit/>
          </a:bodyPr>
          <a:lstStyle>
            <a:lvl1pPr algn="l">
              <a:defRPr sz="4500" baseline="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B221D-E962-415C-B164-0EE3B47F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6093296"/>
            <a:ext cx="10363200" cy="50405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5A1E4D-2C9D-4E05-BE88-B599E729A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755" y="-108856"/>
            <a:ext cx="3011875" cy="7010400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7BBB0D03-AD30-4949-9453-3B7221BDD71C}"/>
              </a:ext>
            </a:extLst>
          </p:cNvPr>
          <p:cNvSpPr/>
          <p:nvPr/>
        </p:nvSpPr>
        <p:spPr>
          <a:xfrm>
            <a:off x="1" y="4890949"/>
            <a:ext cx="914401" cy="1967051"/>
          </a:xfrm>
          <a:prstGeom prst="rtTriangle">
            <a:avLst/>
          </a:prstGeom>
          <a:solidFill>
            <a:srgbClr val="E98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606E9C-E935-44FC-BF50-D4E44E5FA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063" y="5765801"/>
            <a:ext cx="1247684" cy="6776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B950B76-9539-4C4E-865F-044D6FEEB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187" y="3632201"/>
            <a:ext cx="11379200" cy="132503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57B02E3-C2B2-4AF7-AD90-A9F93CA9B3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187" y="5069884"/>
            <a:ext cx="11337800" cy="442853"/>
          </a:xfrm>
        </p:spPr>
        <p:txBody>
          <a:bodyPr wrap="none">
            <a:noAutofit/>
          </a:bodyPr>
          <a:lstStyle>
            <a:lvl1pPr marL="0" indent="0" algn="l">
              <a:buNone/>
              <a:defRPr sz="160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JANE SMITH, MARKETING DIRECTOR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978266-F1A4-46D4-AF12-5BFCDA54A1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862" y="3077394"/>
            <a:ext cx="865069" cy="318951"/>
          </a:xfrm>
        </p:spPr>
        <p:txBody>
          <a:bodyPr wrap="none">
            <a:noAutofit/>
          </a:bodyPr>
          <a:lstStyle>
            <a:lvl1pPr marL="0" indent="0" algn="ctr">
              <a:buNone/>
              <a:defRPr sz="16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11.30.19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49A565-AE3D-4AE2-97A3-1746DC0C1005}"/>
              </a:ext>
            </a:extLst>
          </p:cNvPr>
          <p:cNvCxnSpPr>
            <a:cxnSpLocks/>
          </p:cNvCxnSpPr>
          <p:nvPr/>
        </p:nvCxnSpPr>
        <p:spPr>
          <a:xfrm>
            <a:off x="887221" y="3414115"/>
            <a:ext cx="787739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00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ABM 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B569C9-06DC-9542-A66B-E17F62094B84}"/>
              </a:ext>
            </a:extLst>
          </p:cNvPr>
          <p:cNvSpPr/>
          <p:nvPr/>
        </p:nvSpPr>
        <p:spPr>
          <a:xfrm>
            <a:off x="10954604" y="0"/>
            <a:ext cx="1239017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E9DD9FEC-3A89-7B4B-955E-E0C80BEFC2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"/>
          <a:stretch/>
        </p:blipFill>
        <p:spPr>
          <a:xfrm>
            <a:off x="-9100" y="2191"/>
            <a:ext cx="12202720" cy="6874933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8868B1E-96A4-0042-9F66-B00A6AB961CE}"/>
              </a:ext>
            </a:extLst>
          </p:cNvPr>
          <p:cNvSpPr/>
          <p:nvPr/>
        </p:nvSpPr>
        <p:spPr>
          <a:xfrm>
            <a:off x="1054" y="5123181"/>
            <a:ext cx="797705" cy="1758647"/>
          </a:xfrm>
          <a:prstGeom prst="rtTriangle">
            <a:avLst/>
          </a:prstGeom>
          <a:solidFill>
            <a:srgbClr val="E98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592453-E948-2E48-90B3-3D129F045DA2}"/>
              </a:ext>
            </a:extLst>
          </p:cNvPr>
          <p:cNvGrpSpPr/>
          <p:nvPr/>
        </p:nvGrpSpPr>
        <p:grpSpPr>
          <a:xfrm>
            <a:off x="8868517" y="2191"/>
            <a:ext cx="3338800" cy="6872111"/>
            <a:chOff x="6843137" y="-11208"/>
            <a:chExt cx="2319296" cy="477370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D6377A-EC87-3B44-BD59-83FE519D0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3137" y="1428750"/>
              <a:ext cx="2315726" cy="3333750"/>
            </a:xfrm>
            <a:prstGeom prst="rect">
              <a:avLst/>
            </a:prstGeom>
          </p:spPr>
        </p:pic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B7AC3379-C47C-6D46-BA63-E21F400CF4BA}"/>
                </a:ext>
              </a:extLst>
            </p:cNvPr>
            <p:cNvSpPr/>
            <p:nvPr/>
          </p:nvSpPr>
          <p:spPr>
            <a:xfrm flipH="1" flipV="1">
              <a:off x="7627960" y="-11208"/>
              <a:ext cx="1534473" cy="2875972"/>
            </a:xfrm>
            <a:prstGeom prst="rtTriangle">
              <a:avLst/>
            </a:prstGeom>
            <a:solidFill>
              <a:srgbClr val="0083BE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6AC224-6EBC-4B85-A06D-BBFE44460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187" y="3632201"/>
            <a:ext cx="11379200" cy="1325033"/>
          </a:xfrm>
        </p:spPr>
        <p:txBody>
          <a:bodyPr anchor="t"/>
          <a:lstStyle>
            <a:lvl1pPr>
              <a:defRPr>
                <a:solidFill>
                  <a:srgbClr val="00305E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070D5AE-773A-41DA-847A-AB3DCC8B24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187" y="5069884"/>
            <a:ext cx="11337800" cy="442853"/>
          </a:xfrm>
        </p:spPr>
        <p:txBody>
          <a:bodyPr wrap="none">
            <a:noAutofit/>
          </a:bodyPr>
          <a:lstStyle>
            <a:lvl1pPr marL="0" indent="0" algn="l">
              <a:buNone/>
              <a:defRPr sz="1600">
                <a:solidFill>
                  <a:srgbClr val="00305E"/>
                </a:solidFill>
              </a:defRPr>
            </a:lvl1pPr>
          </a:lstStyle>
          <a:p>
            <a:pPr lvl="0"/>
            <a:r>
              <a:rPr lang="en-US"/>
              <a:t>JANE SMITH, MARKETING DIRECTOR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371D8B-0997-435D-9B81-30BF63AA95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862" y="3077394"/>
            <a:ext cx="865069" cy="318951"/>
          </a:xfrm>
        </p:spPr>
        <p:txBody>
          <a:bodyPr wrap="none">
            <a:noAutofit/>
          </a:bodyPr>
          <a:lstStyle>
            <a:lvl1pPr marL="0" indent="0" algn="ctr">
              <a:buNone/>
              <a:defRPr sz="1600">
                <a:solidFill>
                  <a:srgbClr val="00305E"/>
                </a:solidFill>
              </a:defRPr>
            </a:lvl1pPr>
          </a:lstStyle>
          <a:p>
            <a:pPr lvl="0"/>
            <a:r>
              <a:rPr lang="en-US"/>
              <a:t>11.30.19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11317C-E533-4956-8E68-79B346424485}"/>
              </a:ext>
            </a:extLst>
          </p:cNvPr>
          <p:cNvCxnSpPr>
            <a:cxnSpLocks/>
          </p:cNvCxnSpPr>
          <p:nvPr/>
        </p:nvCxnSpPr>
        <p:spPr>
          <a:xfrm>
            <a:off x="887221" y="3414115"/>
            <a:ext cx="787739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18AA349-55E4-4930-84A4-299C4CD06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1" y="5793778"/>
            <a:ext cx="1342212" cy="7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6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ABM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9">
            <a:extLst>
              <a:ext uri="{FF2B5EF4-FFF2-40B4-BE49-F238E27FC236}">
                <a16:creationId xmlns:a16="http://schemas.microsoft.com/office/drawing/2014/main" id="{BA6C706E-E0DB-EA49-8E70-B2D39DCB13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9805"/>
            <a:ext cx="12232481" cy="68815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4E8072D-92AD-A546-A89E-7B6EF9AC37CF}"/>
              </a:ext>
            </a:extLst>
          </p:cNvPr>
          <p:cNvSpPr/>
          <p:nvPr/>
        </p:nvSpPr>
        <p:spPr>
          <a:xfrm>
            <a:off x="0" y="-29873"/>
            <a:ext cx="12234232" cy="6882781"/>
          </a:xfrm>
          <a:prstGeom prst="rect">
            <a:avLst/>
          </a:prstGeom>
          <a:solidFill>
            <a:srgbClr val="00305E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  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8868B1E-96A4-0042-9F66-B00A6AB961CE}"/>
              </a:ext>
            </a:extLst>
          </p:cNvPr>
          <p:cNvSpPr/>
          <p:nvPr/>
        </p:nvSpPr>
        <p:spPr>
          <a:xfrm>
            <a:off x="3769" y="5101801"/>
            <a:ext cx="797705" cy="1758647"/>
          </a:xfrm>
          <a:prstGeom prst="rtTriangle">
            <a:avLst/>
          </a:prstGeom>
          <a:solidFill>
            <a:srgbClr val="E98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592453-E948-2E48-90B3-3D129F045DA2}"/>
              </a:ext>
            </a:extLst>
          </p:cNvPr>
          <p:cNvGrpSpPr/>
          <p:nvPr/>
        </p:nvGrpSpPr>
        <p:grpSpPr>
          <a:xfrm>
            <a:off x="8887463" y="-28608"/>
            <a:ext cx="3338800" cy="6890320"/>
            <a:chOff x="6843137" y="-11208"/>
            <a:chExt cx="2319296" cy="477370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D6377A-EC87-3B44-BD59-83FE519D0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3137" y="1428750"/>
              <a:ext cx="2315726" cy="3333750"/>
            </a:xfrm>
            <a:prstGeom prst="rect">
              <a:avLst/>
            </a:prstGeom>
          </p:spPr>
        </p:pic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B7AC3379-C47C-6D46-BA63-E21F400CF4BA}"/>
                </a:ext>
              </a:extLst>
            </p:cNvPr>
            <p:cNvSpPr/>
            <p:nvPr/>
          </p:nvSpPr>
          <p:spPr>
            <a:xfrm flipH="1" flipV="1">
              <a:off x="7627960" y="-11208"/>
              <a:ext cx="1534473" cy="2875972"/>
            </a:xfrm>
            <a:prstGeom prst="rtTriangle">
              <a:avLst/>
            </a:prstGeom>
            <a:solidFill>
              <a:srgbClr val="0083BE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dirty="0"/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0C5E844-EC7D-450E-B398-F179E8916C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862" y="3077394"/>
            <a:ext cx="865069" cy="318951"/>
          </a:xfrm>
        </p:spPr>
        <p:txBody>
          <a:bodyPr wrap="non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11.30.19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8A042A4-FC58-49EC-A74D-71663053B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187" y="3632201"/>
            <a:ext cx="11379200" cy="13250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964A6FA-DF96-461C-B32C-032A4404F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187" y="5069884"/>
            <a:ext cx="11337800" cy="442853"/>
          </a:xfrm>
        </p:spPr>
        <p:txBody>
          <a:bodyPr wrap="none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JANE SMITH, MARKETING DIRECTOR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F71F6E-23DD-4245-89C2-3D3667CDBFF8}"/>
              </a:ext>
            </a:extLst>
          </p:cNvPr>
          <p:cNvCxnSpPr>
            <a:cxnSpLocks/>
          </p:cNvCxnSpPr>
          <p:nvPr/>
        </p:nvCxnSpPr>
        <p:spPr>
          <a:xfrm>
            <a:off x="887221" y="3414115"/>
            <a:ext cx="787739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9BDF890-8CB0-4267-B764-B4A45345F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1" y="5793778"/>
            <a:ext cx="1342212" cy="7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4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ABM pin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F1ABDCB-5245-574F-9174-A15E15C689D3}"/>
              </a:ext>
            </a:extLst>
          </p:cNvPr>
          <p:cNvSpPr/>
          <p:nvPr/>
        </p:nvSpPr>
        <p:spPr>
          <a:xfrm>
            <a:off x="10769600" y="4574219"/>
            <a:ext cx="1422400" cy="2283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854A7949-C24D-5E4A-9C0B-59D7A73A0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2434"/>
            <a:ext cx="4959048" cy="4410167"/>
          </a:xfrm>
          <a:prstGeom prst="rect">
            <a:avLst/>
          </a:prstGeom>
        </p:spPr>
      </p:pic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1C5DAA95-6343-BB40-A144-56DEADC425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190" y="1152434"/>
            <a:ext cx="9119809" cy="44101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CF076E-FC31-2A4D-820D-43DE0C70882D}"/>
              </a:ext>
            </a:extLst>
          </p:cNvPr>
          <p:cNvSpPr/>
          <p:nvPr/>
        </p:nvSpPr>
        <p:spPr>
          <a:xfrm>
            <a:off x="995680" y="648371"/>
            <a:ext cx="4693921" cy="5364480"/>
          </a:xfrm>
          <a:prstGeom prst="rect">
            <a:avLst/>
          </a:prstGeom>
          <a:solidFill>
            <a:srgbClr val="008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75FB2A-F306-C943-B4CA-ACEBA39BE76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0800000">
            <a:off x="3064359" y="2665066"/>
            <a:ext cx="2625240" cy="334778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7CF7A3-7386-544F-8C5B-E05462DC7F50}"/>
              </a:ext>
            </a:extLst>
          </p:cNvPr>
          <p:cNvCxnSpPr>
            <a:cxnSpLocks/>
          </p:cNvCxnSpPr>
          <p:nvPr/>
        </p:nvCxnSpPr>
        <p:spPr>
          <a:xfrm>
            <a:off x="1544464" y="3225800"/>
            <a:ext cx="690737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2">
            <a:extLst>
              <a:ext uri="{FF2B5EF4-FFF2-40B4-BE49-F238E27FC236}">
                <a16:creationId xmlns:a16="http://schemas.microsoft.com/office/drawing/2014/main" id="{2D5FD29F-5D9A-384D-AE3F-064E4B662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2553" y="1029792"/>
            <a:ext cx="3868257" cy="19928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1B56AA0-82FD-2242-B5A3-843D52E469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4990" y="5115318"/>
            <a:ext cx="581401" cy="32618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7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2FF24E1-905B-AE49-9F85-A3C04B04B5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4989" y="5522506"/>
            <a:ext cx="581403" cy="241300"/>
          </a:xfrm>
        </p:spPr>
        <p:txBody>
          <a:bodyPr lIns="0" rIns="0" anchor="ctr" anchorCtr="0"/>
          <a:lstStyle>
            <a:lvl1pPr marL="0" indent="0" algn="ctr"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2018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B1128D-1C76-874E-9002-0F9D65989FB9}"/>
              </a:ext>
            </a:extLst>
          </p:cNvPr>
          <p:cNvCxnSpPr/>
          <p:nvPr/>
        </p:nvCxnSpPr>
        <p:spPr>
          <a:xfrm>
            <a:off x="4824992" y="5503905"/>
            <a:ext cx="581401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B0B5BF6F-890B-3945-ABA6-C134DCDF9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4990" y="4851401"/>
            <a:ext cx="581401" cy="241300"/>
          </a:xfrm>
        </p:spPr>
        <p:txBody>
          <a:bodyPr lIns="0" rIns="0"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NOV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2D40379-397C-2049-998D-AAAB5A14C8E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687732" y="1152433"/>
            <a:ext cx="4504267" cy="5723467"/>
          </a:xfrm>
          <a:prstGeom prst="rect">
            <a:avLst/>
          </a:prstGeom>
        </p:spPr>
      </p:pic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2505B6EE-023C-FD4A-94CD-788A25BCA3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1817" y="3429001"/>
            <a:ext cx="2817283" cy="1107017"/>
          </a:xfrm>
        </p:spPr>
        <p:txBody>
          <a:bodyPr/>
          <a:lstStyle>
            <a:lvl1pPr marL="0" marR="0" indent="0" algn="l" defTabSz="6096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JANE SMITH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MARKETING DIRECTOR</a:t>
            </a:r>
          </a:p>
        </p:txBody>
      </p:sp>
    </p:spTree>
    <p:extLst>
      <p:ext uri="{BB962C8B-B14F-4D97-AF65-F5344CB8AC3E}">
        <p14:creationId xmlns:p14="http://schemas.microsoft.com/office/powerpoint/2010/main" val="164250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DD95948-510E-48D6-BE79-E62DEDF321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338" y="1498600"/>
            <a:ext cx="11700863" cy="5080000"/>
          </a:xfrm>
        </p:spPr>
        <p:txBody>
          <a:bodyPr/>
          <a:lstStyle>
            <a:lvl1pPr marL="609585" indent="-609585">
              <a:buFont typeface="+mj-lt"/>
              <a:buAutoNum type="arabicPeriod"/>
              <a:defRPr/>
            </a:lvl1pPr>
            <a:lvl2pPr marL="1219170" indent="-609585">
              <a:buFont typeface="Arial" panose="020B0604020202020204" pitchFamily="34" charset="0"/>
              <a:buChar char="•"/>
              <a:defRPr/>
            </a:lvl2pPr>
            <a:lvl3pPr marL="1676358" indent="-457189">
              <a:buFont typeface="Arial" panose="020B0604020202020204" pitchFamily="34" charset="0"/>
              <a:buChar char="‒"/>
              <a:defRPr/>
            </a:lvl3pPr>
            <a:lvl4pPr marL="2285943" indent="-457189">
              <a:buFont typeface="Arial" panose="020B0604020202020204" pitchFamily="34" charset="0"/>
              <a:buChar char="•"/>
              <a:defRPr/>
            </a:lvl4pPr>
            <a:lvl5pPr marL="2895528" indent="-457189">
              <a:buFont typeface="Arial" panose="020B0604020202020204" pitchFamily="34" charset="0"/>
              <a:buChar char="‒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72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7D376-373F-0341-A6AB-CC9FD6E68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/>
              <a:t>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797A4-9850-3646-8B74-4F4C1D237C5A}"/>
              </a:ext>
            </a:extLst>
          </p:cNvPr>
          <p:cNvGrpSpPr/>
          <p:nvPr/>
        </p:nvGrpSpPr>
        <p:grpSpPr>
          <a:xfrm>
            <a:off x="8878156" y="5661"/>
            <a:ext cx="3333661" cy="6869272"/>
            <a:chOff x="6843137" y="-9236"/>
            <a:chExt cx="2315726" cy="47717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C36860-6F4C-8443-AD00-C8EED1EA3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3137" y="1428750"/>
              <a:ext cx="2315726" cy="3333750"/>
            </a:xfrm>
            <a:prstGeom prst="rect">
              <a:avLst/>
            </a:prstGeom>
          </p:spPr>
        </p:pic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2C9777C6-672E-B041-A44B-6D1714AA6571}"/>
                </a:ext>
              </a:extLst>
            </p:cNvPr>
            <p:cNvSpPr/>
            <p:nvPr/>
          </p:nvSpPr>
          <p:spPr>
            <a:xfrm flipH="1" flipV="1">
              <a:off x="7619999" y="-9236"/>
              <a:ext cx="1534473" cy="2875972"/>
            </a:xfrm>
            <a:prstGeom prst="rtTriangl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dirty="0"/>
            </a:p>
          </p:txBody>
        </p:sp>
      </p:grp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E4C8061B-571A-534A-A092-9C6C3E4F7F25}"/>
              </a:ext>
            </a:extLst>
          </p:cNvPr>
          <p:cNvSpPr/>
          <p:nvPr/>
        </p:nvSpPr>
        <p:spPr>
          <a:xfrm>
            <a:off x="0" y="5099354"/>
            <a:ext cx="817523" cy="1758647"/>
          </a:xfrm>
          <a:prstGeom prst="rtTriangle">
            <a:avLst/>
          </a:prstGeom>
          <a:solidFill>
            <a:srgbClr val="E98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5F7A9-DF4A-FF4B-9DA0-A79AF0FBE79A}"/>
              </a:ext>
            </a:extLst>
          </p:cNvPr>
          <p:cNvCxnSpPr>
            <a:cxnSpLocks/>
          </p:cNvCxnSpPr>
          <p:nvPr/>
        </p:nvCxnSpPr>
        <p:spPr>
          <a:xfrm>
            <a:off x="1016000" y="3903841"/>
            <a:ext cx="1092539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A5977FE7-9E46-F843-A06F-F18D31581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069" y="40132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733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Divider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444AEF-8433-4489-91C8-98958E68A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1" y="5793778"/>
            <a:ext cx="1342212" cy="7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88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ose Vision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2">
            <a:extLst>
              <a:ext uri="{FF2B5EF4-FFF2-40B4-BE49-F238E27FC236}">
                <a16:creationId xmlns:a16="http://schemas.microsoft.com/office/drawing/2014/main" id="{C806AB48-8074-4B6D-BED3-CEC35D380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4067"/>
            <a:ext cx="12192001" cy="6878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921E0A-0308-C443-A2F4-CCB3422A9B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210" y="-14068"/>
            <a:ext cx="3871791" cy="3334043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BBE8E86-663F-4F58-9E42-3C92AD6B7E21}"/>
              </a:ext>
            </a:extLst>
          </p:cNvPr>
          <p:cNvSpPr/>
          <p:nvPr/>
        </p:nvSpPr>
        <p:spPr>
          <a:xfrm>
            <a:off x="0" y="5099354"/>
            <a:ext cx="817523" cy="1758647"/>
          </a:xfrm>
          <a:prstGeom prst="rtTriangle">
            <a:avLst/>
          </a:prstGeom>
          <a:solidFill>
            <a:srgbClr val="E98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24124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-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2108201"/>
            <a:ext cx="8534400" cy="1625601"/>
          </a:xfrm>
          <a:prstGeom prst="rect">
            <a:avLst/>
          </a:prstGeom>
        </p:spPr>
        <p:txBody>
          <a:bodyPr anchor="b"/>
          <a:lstStyle>
            <a:lvl1pPr algn="ctr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“Place Quote Text Here”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911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 cap="all" spc="0" baseline="0">
                <a:solidFill>
                  <a:srgbClr val="0083BE"/>
                </a:solidFill>
              </a:defRPr>
            </a:lvl1pPr>
            <a:lvl2pPr marL="60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Quote Attribute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438080-E548-C049-B7A4-824E2B712C1A}"/>
              </a:ext>
            </a:extLst>
          </p:cNvPr>
          <p:cNvCxnSpPr>
            <a:cxnSpLocks/>
          </p:cNvCxnSpPr>
          <p:nvPr/>
        </p:nvCxnSpPr>
        <p:spPr>
          <a:xfrm>
            <a:off x="5549731" y="3835400"/>
            <a:ext cx="1092539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931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9CD1E1-36AC-504E-8F7E-DC8C99A4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2108201"/>
            <a:ext cx="8534400" cy="1625601"/>
          </a:xfrm>
          <a:prstGeom prst="rect">
            <a:avLst/>
          </a:prstGeom>
        </p:spPr>
        <p:txBody>
          <a:bodyPr anchor="b"/>
          <a:lstStyle>
            <a:lvl1pPr algn="ctr">
              <a:defRPr sz="3733">
                <a:solidFill>
                  <a:srgbClr val="00305E"/>
                </a:solidFill>
              </a:defRPr>
            </a:lvl1pPr>
          </a:lstStyle>
          <a:p>
            <a:r>
              <a:rPr lang="en-US"/>
              <a:t>“Place Quote Text Here”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9116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 cap="all" spc="0" baseline="0">
                <a:solidFill>
                  <a:srgbClr val="0083BE"/>
                </a:solidFill>
              </a:defRPr>
            </a:lvl1pPr>
            <a:lvl2pPr marL="60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Quote Attribute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56150F-17D0-BB43-911B-4C1A4EB87D1C}"/>
              </a:ext>
            </a:extLst>
          </p:cNvPr>
          <p:cNvCxnSpPr>
            <a:cxnSpLocks/>
          </p:cNvCxnSpPr>
          <p:nvPr/>
        </p:nvCxnSpPr>
        <p:spPr>
          <a:xfrm>
            <a:off x="5549731" y="3835400"/>
            <a:ext cx="1092539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41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alternate - midn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259FA-847A-FD4A-9400-B35B7E459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F7B323-DFB8-C947-B643-13F5F2C41FA1}"/>
              </a:ext>
            </a:extLst>
          </p:cNvPr>
          <p:cNvCxnSpPr>
            <a:cxnSpLocks/>
          </p:cNvCxnSpPr>
          <p:nvPr/>
        </p:nvCxnSpPr>
        <p:spPr>
          <a:xfrm>
            <a:off x="4064000" y="2616200"/>
            <a:ext cx="111984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6">
            <a:extLst>
              <a:ext uri="{FF2B5EF4-FFF2-40B4-BE49-F238E27FC236}">
                <a16:creationId xmlns:a16="http://schemas.microsoft.com/office/drawing/2014/main" id="{7B4A5501-6C47-3A40-B238-D17A366F2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2400" y="2819400"/>
            <a:ext cx="7213600" cy="1143000"/>
          </a:xfrm>
        </p:spPr>
        <p:txBody>
          <a:bodyPr anchor="t" anchorCtr="0"/>
          <a:lstStyle>
            <a:lvl1pPr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7887C8-7ED4-5F45-A4A9-BEABAC255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4241801"/>
            <a:ext cx="7213600" cy="345839"/>
          </a:xfrm>
        </p:spPr>
        <p:txBody>
          <a:bodyPr/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53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(opt2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78856"/>
            <a:ext cx="10363200" cy="1470025"/>
          </a:xfrm>
        </p:spPr>
        <p:txBody>
          <a:bodyPr>
            <a:noAutofit/>
          </a:bodyPr>
          <a:lstStyle>
            <a:lvl1pPr algn="l">
              <a:defRPr sz="4500" cap="all" baseline="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2420888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95751-73BD-4081-9FB4-2119D7A30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51" y="5923005"/>
            <a:ext cx="2471208" cy="7667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alternate -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9FFA0-AACA-4A44-B635-649D45B76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C430E2-48B4-2444-B3B2-836DF1BDE1D5}"/>
              </a:ext>
            </a:extLst>
          </p:cNvPr>
          <p:cNvCxnSpPr>
            <a:cxnSpLocks/>
          </p:cNvCxnSpPr>
          <p:nvPr/>
        </p:nvCxnSpPr>
        <p:spPr>
          <a:xfrm>
            <a:off x="4064000" y="2616200"/>
            <a:ext cx="111984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6">
            <a:extLst>
              <a:ext uri="{FF2B5EF4-FFF2-40B4-BE49-F238E27FC236}">
                <a16:creationId xmlns:a16="http://schemas.microsoft.com/office/drawing/2014/main" id="{D7F337B8-B7B6-A040-BE46-B3B93A0AE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2400" y="2819400"/>
            <a:ext cx="7213600" cy="1143000"/>
          </a:xfrm>
        </p:spPr>
        <p:txBody>
          <a:bodyPr anchor="t" anchorCtr="0"/>
          <a:lstStyle>
            <a:lvl1pPr>
              <a:defRPr sz="3733">
                <a:solidFill>
                  <a:srgbClr val="00305E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DEB0C0AF-AA77-F840-A6BF-93FA010860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4241801"/>
            <a:ext cx="7213600" cy="345839"/>
          </a:xfrm>
        </p:spPr>
        <p:txBody>
          <a:bodyPr/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F11D-ADC0-4D5E-975B-0500E41ED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523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73F303-2848-434E-9E01-F7426E277822}"/>
              </a:ext>
            </a:extLst>
          </p:cNvPr>
          <p:cNvCxnSpPr/>
          <p:nvPr/>
        </p:nvCxnSpPr>
        <p:spPr>
          <a:xfrm>
            <a:off x="4167052" y="1722915"/>
            <a:ext cx="0" cy="4540080"/>
          </a:xfrm>
          <a:prstGeom prst="line">
            <a:avLst/>
          </a:prstGeom>
          <a:ln w="6350" cap="rnd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CD7B6C-9254-0143-8406-C199008C85BB}"/>
              </a:ext>
            </a:extLst>
          </p:cNvPr>
          <p:cNvCxnSpPr/>
          <p:nvPr/>
        </p:nvCxnSpPr>
        <p:spPr>
          <a:xfrm>
            <a:off x="8021079" y="1681692"/>
            <a:ext cx="0" cy="4540080"/>
          </a:xfrm>
          <a:prstGeom prst="line">
            <a:avLst/>
          </a:prstGeom>
          <a:ln w="6350" cap="rnd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0EFF63C-6B85-994B-8051-10D7C579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08" y="2209800"/>
            <a:ext cx="3251200" cy="3962400"/>
          </a:xfrm>
        </p:spPr>
        <p:txBody>
          <a:bodyPr>
            <a:noAutofit/>
          </a:bodyPr>
          <a:lstStyle>
            <a:lvl1pPr marL="228594" indent="-228594">
              <a:buClr>
                <a:srgbClr val="E98300"/>
              </a:buClr>
              <a:buFont typeface="Arial" panose="020B0604020202020204" pitchFamily="34" charset="0"/>
              <a:buChar char="•"/>
              <a:defRPr sz="1733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Vestibulum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 lorem </a:t>
            </a:r>
            <a:r>
              <a:rPr lang="en-US" err="1"/>
              <a:t>ipsem</a:t>
            </a:r>
            <a:endParaRPr lang="en-US"/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dolore lorem </a:t>
            </a:r>
            <a:r>
              <a:rPr lang="en-US" err="1"/>
              <a:t>ipsem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, non </a:t>
            </a:r>
            <a:r>
              <a:rPr lang="en-US" err="1"/>
              <a:t>consectetur</a:t>
            </a:r>
            <a:r>
              <a:rPr lang="en-US"/>
              <a:t> nisi 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FEDD8A42-2D24-9746-AC01-4DF7EA3AB0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65561" y="2209800"/>
            <a:ext cx="3251200" cy="3962400"/>
          </a:xfrm>
        </p:spPr>
        <p:txBody>
          <a:bodyPr>
            <a:noAutofit/>
          </a:bodyPr>
          <a:lstStyle>
            <a:lvl1pPr marL="228594" indent="-228594">
              <a:buClr>
                <a:srgbClr val="E98300"/>
              </a:buClr>
              <a:buFont typeface="Arial" panose="020B0604020202020204" pitchFamily="34" charset="0"/>
              <a:buChar char="•"/>
              <a:defRPr sz="1733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Vestibulum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 lorem </a:t>
            </a:r>
            <a:r>
              <a:rPr lang="en-US" err="1"/>
              <a:t>ipsem</a:t>
            </a:r>
            <a:endParaRPr lang="en-US"/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dolore lorem </a:t>
            </a:r>
            <a:r>
              <a:rPr lang="en-US" err="1"/>
              <a:t>ipsem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, non </a:t>
            </a:r>
            <a:r>
              <a:rPr lang="en-US" err="1"/>
              <a:t>consectetur</a:t>
            </a:r>
            <a:r>
              <a:rPr lang="en-US"/>
              <a:t> nisi 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B2ED7014-583E-3649-B5AC-5489BD04A6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6361" y="2209800"/>
            <a:ext cx="3251200" cy="3962400"/>
          </a:xfrm>
        </p:spPr>
        <p:txBody>
          <a:bodyPr>
            <a:noAutofit/>
          </a:bodyPr>
          <a:lstStyle>
            <a:lvl1pPr marL="228594" indent="-228594">
              <a:buClr>
                <a:srgbClr val="E98300"/>
              </a:buClr>
              <a:buFont typeface="Arial" panose="020B0604020202020204" pitchFamily="34" charset="0"/>
              <a:buChar char="•"/>
              <a:defRPr sz="1733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Vestibulum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 lorem </a:t>
            </a:r>
            <a:r>
              <a:rPr lang="en-US" err="1"/>
              <a:t>ipsem</a:t>
            </a:r>
            <a:endParaRPr lang="en-US"/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dolore lorem </a:t>
            </a:r>
            <a:r>
              <a:rPr lang="en-US" err="1"/>
              <a:t>ipsem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, non </a:t>
            </a:r>
            <a:r>
              <a:rPr lang="en-US" err="1"/>
              <a:t>consectetur</a:t>
            </a:r>
            <a:r>
              <a:rPr lang="en-US"/>
              <a:t> nisi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2333D-D3C3-4813-841D-47CB6A1F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3C1B8A1-ABB0-4D5F-9E0D-BCEF2865EF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091" y="1749968"/>
            <a:ext cx="3267911" cy="4064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16EF6CD2-7C36-4227-A8A4-EF782ADE13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5562" y="1754415"/>
            <a:ext cx="3267911" cy="4064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F37B3583-36B1-459F-ACC2-635215779B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26362" y="1747308"/>
            <a:ext cx="3267911" cy="4064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802889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4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2F2883-66AB-7C41-AC97-5F22251B30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" y="-1"/>
            <a:ext cx="12191376" cy="3225801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399D8011-AEA6-744E-956F-34E767BBEBF9}"/>
              </a:ext>
            </a:extLst>
          </p:cNvPr>
          <p:cNvSpPr/>
          <p:nvPr/>
        </p:nvSpPr>
        <p:spPr>
          <a:xfrm>
            <a:off x="312" y="2280810"/>
            <a:ext cx="12191688" cy="944991"/>
          </a:xfrm>
          <a:custGeom>
            <a:avLst/>
            <a:gdLst/>
            <a:ahLst/>
            <a:cxnLst/>
            <a:rect l="l" t="t" r="r" b="b"/>
            <a:pathLst>
              <a:path w="20104100" h="1558290">
                <a:moveTo>
                  <a:pt x="0" y="1558067"/>
                </a:moveTo>
                <a:lnTo>
                  <a:pt x="20104099" y="1558067"/>
                </a:lnTo>
                <a:lnTo>
                  <a:pt x="20104099" y="0"/>
                </a:lnTo>
                <a:lnTo>
                  <a:pt x="0" y="0"/>
                </a:lnTo>
                <a:lnTo>
                  <a:pt x="0" y="1558067"/>
                </a:lnTo>
                <a:close/>
              </a:path>
            </a:pathLst>
          </a:custGeom>
          <a:solidFill>
            <a:srgbClr val="00305E">
              <a:alpha val="70000"/>
            </a:srgbClr>
          </a:solidFill>
        </p:spPr>
        <p:txBody>
          <a:bodyPr wrap="square" lIns="0" tIns="0" rIns="0" bIns="0" rtlCol="0"/>
          <a:lstStyle/>
          <a:p>
            <a:pPr defTabSz="739304"/>
            <a:endParaRPr sz="883" dirty="0">
              <a:solidFill>
                <a:srgbClr val="0083B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E2A2E-107D-CA48-ACFE-DF38D2EB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E043604-BD4D-294C-946F-EA22F87210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602" y="2514600"/>
            <a:ext cx="2391833" cy="5842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 TEXT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399F2E6-EFC2-A14C-9ABC-CB47DE171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25202" y="2514600"/>
            <a:ext cx="2391833" cy="5842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 TEXT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E0C8D6E-2E71-5C42-A3C1-FDD51EC3D9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0802" y="2514600"/>
            <a:ext cx="2391833" cy="5842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 TEXT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780F91BB-C643-B146-A8EC-E45F8D3AA4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6401" y="2514600"/>
            <a:ext cx="2391833" cy="5842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TITLE TEXT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54CA3F-3E5B-024A-A585-C5A32659C03E}"/>
              </a:ext>
            </a:extLst>
          </p:cNvPr>
          <p:cNvCxnSpPr>
            <a:cxnSpLocks/>
          </p:cNvCxnSpPr>
          <p:nvPr/>
        </p:nvCxnSpPr>
        <p:spPr>
          <a:xfrm>
            <a:off x="6198727" y="3446445"/>
            <a:ext cx="0" cy="3033268"/>
          </a:xfrm>
          <a:prstGeom prst="line">
            <a:avLst/>
          </a:prstGeom>
          <a:ln w="6350" cap="rnd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2C27E4-B532-5943-9CEF-9BC89C79C6E2}"/>
              </a:ext>
            </a:extLst>
          </p:cNvPr>
          <p:cNvCxnSpPr>
            <a:cxnSpLocks/>
          </p:cNvCxnSpPr>
          <p:nvPr/>
        </p:nvCxnSpPr>
        <p:spPr>
          <a:xfrm>
            <a:off x="3300789" y="3446445"/>
            <a:ext cx="0" cy="3033268"/>
          </a:xfrm>
          <a:prstGeom prst="line">
            <a:avLst/>
          </a:prstGeom>
          <a:ln w="6350" cap="rnd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1C995A-8051-044E-BF85-CC09AAF43276}"/>
              </a:ext>
            </a:extLst>
          </p:cNvPr>
          <p:cNvCxnSpPr>
            <a:cxnSpLocks/>
          </p:cNvCxnSpPr>
          <p:nvPr/>
        </p:nvCxnSpPr>
        <p:spPr>
          <a:xfrm>
            <a:off x="9096664" y="3446445"/>
            <a:ext cx="0" cy="3033268"/>
          </a:xfrm>
          <a:prstGeom prst="line">
            <a:avLst/>
          </a:prstGeom>
          <a:ln w="6350" cap="rnd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00BB8E03-B3A7-2145-A1AE-0C398B436D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014" y="3446445"/>
            <a:ext cx="2459617" cy="3033268"/>
          </a:xfrm>
        </p:spPr>
        <p:txBody>
          <a:bodyPr/>
          <a:lstStyle>
            <a:lvl1pPr marL="228594" indent="-228594">
              <a:lnSpc>
                <a:spcPct val="110000"/>
              </a:lnSpc>
              <a:buClr>
                <a:srgbClr val="E98300"/>
              </a:buClr>
              <a:buFont typeface="Arial" panose="020B0604020202020204" pitchFamily="34" charset="0"/>
              <a:buChar char="•"/>
              <a:defRPr sz="16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</a:t>
            </a:r>
          </a:p>
          <a:p>
            <a:pPr lvl="0"/>
            <a:r>
              <a:rPr lang="en-US"/>
              <a:t>Lorem ipsum dolor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set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1D728778-6B43-644E-B0F6-51BDDD55C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1001" y="3446445"/>
            <a:ext cx="2459617" cy="3033268"/>
          </a:xfrm>
        </p:spPr>
        <p:txBody>
          <a:bodyPr/>
          <a:lstStyle>
            <a:lvl1pPr marL="228594" indent="-228594">
              <a:lnSpc>
                <a:spcPct val="110000"/>
              </a:lnSpc>
              <a:buClr>
                <a:srgbClr val="E98300"/>
              </a:buClr>
              <a:buFont typeface="Arial" panose="020B0604020202020204" pitchFamily="34" charset="0"/>
              <a:buChar char="•"/>
              <a:defRPr sz="16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</a:t>
            </a:r>
          </a:p>
          <a:p>
            <a:pPr lvl="0"/>
            <a:r>
              <a:rPr lang="en-US"/>
              <a:t>Lorem ipsum dolor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A3ED0D55-92A6-3945-870C-23F5C9A50C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6441" y="3446445"/>
            <a:ext cx="2459617" cy="3033268"/>
          </a:xfrm>
        </p:spPr>
        <p:txBody>
          <a:bodyPr/>
          <a:lstStyle>
            <a:lvl1pPr marL="228594" indent="-228594">
              <a:lnSpc>
                <a:spcPct val="110000"/>
              </a:lnSpc>
              <a:buClr>
                <a:srgbClr val="E98300"/>
              </a:buClr>
              <a:buFont typeface="Arial" panose="020B0604020202020204" pitchFamily="34" charset="0"/>
              <a:buChar char="•"/>
              <a:defRPr sz="16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</a:t>
            </a:r>
          </a:p>
          <a:p>
            <a:pPr lvl="0"/>
            <a:r>
              <a:rPr lang="en-US"/>
              <a:t>Lorem ipsum dolor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set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15211117-7A1E-5F46-B15D-8FA6E0EEBA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2521" y="3446445"/>
            <a:ext cx="2459617" cy="3033268"/>
          </a:xfrm>
        </p:spPr>
        <p:txBody>
          <a:bodyPr/>
          <a:lstStyle>
            <a:lvl1pPr marL="228594" indent="-228594">
              <a:lnSpc>
                <a:spcPct val="110000"/>
              </a:lnSpc>
              <a:buClr>
                <a:srgbClr val="E98300"/>
              </a:buClr>
              <a:buFont typeface="Arial" panose="020B0604020202020204" pitchFamily="34" charset="0"/>
              <a:buChar char="•"/>
              <a:defRPr sz="16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/>
              <a:t>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</a:t>
            </a:r>
          </a:p>
          <a:p>
            <a:pPr lvl="0"/>
            <a:r>
              <a:rPr lang="en-US"/>
              <a:t>Lorem ipsum dolor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duis</a:t>
            </a:r>
            <a:r>
              <a:rPr lang="en-US"/>
              <a:t> set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88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with Icon -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73067C-0958-4005-977F-133E49855066}"/>
              </a:ext>
            </a:extLst>
          </p:cNvPr>
          <p:cNvSpPr/>
          <p:nvPr/>
        </p:nvSpPr>
        <p:spPr>
          <a:xfrm>
            <a:off x="-16093" y="-24133"/>
            <a:ext cx="4080093" cy="6879536"/>
          </a:xfrm>
          <a:prstGeom prst="rect">
            <a:avLst/>
          </a:prstGeom>
          <a:solidFill>
            <a:srgbClr val="0083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7217D-6435-4595-9B8C-F0719C4017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6093" y="2597"/>
            <a:ext cx="2048093" cy="2611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09" y="2641114"/>
            <a:ext cx="2977191" cy="1905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F11D-ADC0-4D5E-975B-0500E41E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1826683"/>
            <a:ext cx="7154645" cy="47519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FF021-ACFB-4832-85B8-337602ADC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3599" y="1092200"/>
            <a:ext cx="7154647" cy="6659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231E13-BA06-41C0-9983-C77AD0FA0D28}"/>
              </a:ext>
            </a:extLst>
          </p:cNvPr>
          <p:cNvSpPr/>
          <p:nvPr/>
        </p:nvSpPr>
        <p:spPr>
          <a:xfrm>
            <a:off x="1235029" y="1193800"/>
            <a:ext cx="1373259" cy="142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86F68D1-F013-4DBA-8D22-43E4EAB4A1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66762" y="1330811"/>
            <a:ext cx="1078989" cy="1117600"/>
          </a:xfrm>
        </p:spPr>
        <p:txBody>
          <a:bodyPr anchor="ctr" anchorCtr="0"/>
          <a:lstStyle>
            <a:lvl1pPr marL="0" indent="0" algn="ctr">
              <a:buNone/>
              <a:defRPr sz="1467"/>
            </a:lvl1pPr>
          </a:lstStyle>
          <a:p>
            <a:r>
              <a:rPr lang="en-US" dirty="0"/>
              <a:t>Service or Industry Icon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A827E60-FB74-40BA-BC7D-56614AE2DD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210" y="4571513"/>
            <a:ext cx="3053391" cy="6659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421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without Icon -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73067C-0958-4005-977F-133E49855066}"/>
              </a:ext>
            </a:extLst>
          </p:cNvPr>
          <p:cNvSpPr/>
          <p:nvPr/>
        </p:nvSpPr>
        <p:spPr>
          <a:xfrm>
            <a:off x="-16093" y="-24133"/>
            <a:ext cx="4080093" cy="6879536"/>
          </a:xfrm>
          <a:prstGeom prst="rect">
            <a:avLst/>
          </a:prstGeom>
          <a:solidFill>
            <a:srgbClr val="0083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7217D-6435-4595-9B8C-F0719C4017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6093" y="2597"/>
            <a:ext cx="2048093" cy="2611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08" y="366185"/>
            <a:ext cx="2977192" cy="5990167"/>
          </a:xfrm>
          <a:noFill/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F11D-ADC0-4D5E-975B-0500E41E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1826683"/>
            <a:ext cx="7154645" cy="475191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FF021-ACFB-4832-85B8-337602ADC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3599" y="1092200"/>
            <a:ext cx="7154647" cy="6659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677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with Icon - 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73067C-0958-4005-977F-133E49855066}"/>
              </a:ext>
            </a:extLst>
          </p:cNvPr>
          <p:cNvSpPr/>
          <p:nvPr/>
        </p:nvSpPr>
        <p:spPr>
          <a:xfrm>
            <a:off x="-16093" y="-24133"/>
            <a:ext cx="4080093" cy="6879536"/>
          </a:xfrm>
          <a:prstGeom prst="rect">
            <a:avLst/>
          </a:prstGeom>
          <a:solidFill>
            <a:srgbClr val="C75B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7217D-6435-4595-9B8C-F0719C4017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6093" y="2597"/>
            <a:ext cx="2048093" cy="2611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09" y="2641114"/>
            <a:ext cx="2977191" cy="19054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F11D-ADC0-4D5E-975B-0500E41E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1826683"/>
            <a:ext cx="7154645" cy="47519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FF021-ACFB-4832-85B8-337602ADC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3599" y="1092200"/>
            <a:ext cx="7154647" cy="6659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231E13-BA06-41C0-9983-C77AD0FA0D28}"/>
              </a:ext>
            </a:extLst>
          </p:cNvPr>
          <p:cNvSpPr/>
          <p:nvPr/>
        </p:nvSpPr>
        <p:spPr>
          <a:xfrm>
            <a:off x="1235029" y="1193800"/>
            <a:ext cx="1373259" cy="142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86F68D1-F013-4DBA-8D22-43E4EAB4A1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66762" y="1330811"/>
            <a:ext cx="1078989" cy="1117600"/>
          </a:xfrm>
        </p:spPr>
        <p:txBody>
          <a:bodyPr anchor="ctr" anchorCtr="0"/>
          <a:lstStyle>
            <a:lvl1pPr marL="0" indent="0" algn="ctr">
              <a:buNone/>
              <a:defRPr sz="1467"/>
            </a:lvl1pPr>
          </a:lstStyle>
          <a:p>
            <a:r>
              <a:rPr lang="en-US" dirty="0"/>
              <a:t>Service or Industry Icon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A827E60-FB74-40BA-BC7D-56614AE2DD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210" y="4571513"/>
            <a:ext cx="3053391" cy="6659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520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without Icon - 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73067C-0958-4005-977F-133E49855066}"/>
              </a:ext>
            </a:extLst>
          </p:cNvPr>
          <p:cNvSpPr/>
          <p:nvPr/>
        </p:nvSpPr>
        <p:spPr>
          <a:xfrm>
            <a:off x="-16093" y="-24133"/>
            <a:ext cx="4080093" cy="6879536"/>
          </a:xfrm>
          <a:prstGeom prst="rect">
            <a:avLst/>
          </a:prstGeom>
          <a:solidFill>
            <a:srgbClr val="C75B1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7217D-6435-4595-9B8C-F0719C4017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6093" y="2597"/>
            <a:ext cx="2048093" cy="2611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08" y="366185"/>
            <a:ext cx="2977192" cy="5990167"/>
          </a:xfrm>
          <a:noFill/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FF11D-ADC0-4D5E-975B-0500E41E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1826683"/>
            <a:ext cx="7154645" cy="47519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FF021-ACFB-4832-85B8-337602ADC1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3599" y="1092200"/>
            <a:ext cx="7154647" cy="6659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982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ducational Insight or Sta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C45D4B3-561A-4BB5-8616-BE369A78543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36467" y="1"/>
            <a:ext cx="4055533" cy="685130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40091B-6EDD-844A-A1F8-4C9F1F4B903B}"/>
              </a:ext>
            </a:extLst>
          </p:cNvPr>
          <p:cNvCxnSpPr>
            <a:cxnSpLocks/>
          </p:cNvCxnSpPr>
          <p:nvPr/>
        </p:nvCxnSpPr>
        <p:spPr>
          <a:xfrm>
            <a:off x="759968" y="1430587"/>
            <a:ext cx="967232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3130444-0240-C44A-A91A-3970B3B0C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814" y="3437747"/>
            <a:ext cx="5049561" cy="1989667"/>
          </a:xfrm>
        </p:spPr>
        <p:txBody>
          <a:bodyPr/>
          <a:lstStyle>
            <a:lvl1pPr marL="0" marR="0" indent="0" algn="l" defTabSz="6096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 sz="1600">
                <a:solidFill>
                  <a:srgbClr val="4D4F53"/>
                </a:solidFill>
              </a:defRPr>
            </a:lvl1pPr>
          </a:lstStyle>
          <a:p>
            <a:pPr marL="0" marR="0" lvl="0" indent="0" algn="l" defTabSz="6096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Loren </a:t>
            </a:r>
            <a:r>
              <a:rPr lang="en-US" err="1"/>
              <a:t>Ipsem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Vestibulum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, 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egestad</a:t>
            </a:r>
            <a:r>
              <a:rPr lang="en-US"/>
              <a:t> </a:t>
            </a:r>
            <a:r>
              <a:rPr lang="en-US" err="1"/>
              <a:t>ullmcorper</a:t>
            </a:r>
            <a:r>
              <a:rPr lang="en-US"/>
              <a:t>.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4E22F1BC-90E3-4F14-A1F3-939CED42B2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752" y="2921431"/>
            <a:ext cx="5054273" cy="4064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6DAF9D-B8CB-419E-8989-3554998E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430587"/>
            <a:ext cx="5037776" cy="1256504"/>
          </a:xfrm>
        </p:spPr>
        <p:txBody>
          <a:bodyPr/>
          <a:lstStyle>
            <a:lvl1pPr>
              <a:defRPr lang="en-US" sz="4267" dirty="0">
                <a:solidFill>
                  <a:srgbClr val="0046AD"/>
                </a:solidFill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733">
                <a:solidFill>
                  <a:srgbClr val="0046AD"/>
                </a:solidFill>
                <a:latin typeface="+mj-lt"/>
                <a:cs typeface="Arial" panose="020B0604020202020204" pitchFamily="34" charset="0"/>
              </a:rPr>
              <a:t>Here’s </a:t>
            </a:r>
            <a:br>
              <a:rPr lang="en-US" sz="3733">
                <a:solidFill>
                  <a:srgbClr val="0046AD"/>
                </a:solidFill>
                <a:latin typeface="+mj-lt"/>
                <a:cs typeface="Arial" panose="020B0604020202020204" pitchFamily="34" charset="0"/>
              </a:rPr>
            </a:br>
            <a:r>
              <a:rPr lang="en-US" sz="3733">
                <a:solidFill>
                  <a:srgbClr val="0046AD"/>
                </a:solidFill>
                <a:latin typeface="+mj-lt"/>
                <a:cs typeface="Arial" panose="020B0604020202020204" pitchFamily="34" charset="0"/>
              </a:rPr>
              <a:t>a Title Section</a:t>
            </a:r>
          </a:p>
        </p:txBody>
      </p:sp>
    </p:spTree>
    <p:extLst>
      <p:ext uri="{BB962C8B-B14F-4D97-AF65-F5344CB8AC3E}">
        <p14:creationId xmlns:p14="http://schemas.microsoft.com/office/powerpoint/2010/main" val="3794457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Service Slide with Photo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7">
            <a:extLst>
              <a:ext uri="{FF2B5EF4-FFF2-40B4-BE49-F238E27FC236}">
                <a16:creationId xmlns:a16="http://schemas.microsoft.com/office/drawing/2014/main" id="{D0F42F4E-96F7-3143-AC5B-C95BA7EDE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0" y="0"/>
            <a:ext cx="4064000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3D0CFD3-DDEE-3647-BD70-CE3022651CBF}"/>
              </a:ext>
            </a:extLst>
          </p:cNvPr>
          <p:cNvSpPr/>
          <p:nvPr/>
        </p:nvSpPr>
        <p:spPr>
          <a:xfrm>
            <a:off x="2743201" y="840352"/>
            <a:ext cx="2588649" cy="2588649"/>
          </a:xfrm>
          <a:prstGeom prst="ellipse">
            <a:avLst/>
          </a:prstGeom>
          <a:solidFill>
            <a:srgbClr val="00305E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0B978B-5F4C-1A4A-8C55-45E03307D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549" y="986205"/>
            <a:ext cx="1148471" cy="114847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9AC9AD-AD06-8C44-8FEA-5BD3995A0126}"/>
              </a:ext>
            </a:extLst>
          </p:cNvPr>
          <p:cNvCxnSpPr>
            <a:cxnSpLocks/>
          </p:cNvCxnSpPr>
          <p:nvPr/>
        </p:nvCxnSpPr>
        <p:spPr>
          <a:xfrm>
            <a:off x="3628986" y="2134675"/>
            <a:ext cx="789596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28C7872C-C0B8-3F45-B4BF-5B6505ED41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9600" y="1189725"/>
            <a:ext cx="5892800" cy="442395"/>
          </a:xfrm>
        </p:spPr>
        <p:txBody>
          <a:bodyPr/>
          <a:lstStyle>
            <a:lvl1pPr marL="0" marR="0" indent="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TEXT HERE</a:t>
            </a: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4A5325C0-3107-CB4B-B403-5F567DABE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0942" y="2134675"/>
            <a:ext cx="2106117" cy="1143000"/>
          </a:xfrm>
        </p:spPr>
        <p:txBody>
          <a:bodyPr/>
          <a:lstStyle>
            <a:lvl1pPr algn="ctr"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/>
              <a:t>Landscape &amp; Turf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25F1E4-D1DE-42E9-A75F-6E217D8CE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006601"/>
            <a:ext cx="5892800" cy="4673572"/>
          </a:xfrm>
        </p:spPr>
        <p:txBody>
          <a:bodyPr>
            <a:no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77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78856"/>
            <a:ext cx="10363200" cy="1470025"/>
          </a:xfrm>
        </p:spPr>
        <p:txBody>
          <a:bodyPr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234888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711AB-CFA6-4C3B-94B4-47BF38719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51" y="5923005"/>
            <a:ext cx="2471208" cy="7667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Slide with Photo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45D13-7523-B54C-983B-420881ED99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064000" cy="685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Picture of Service or Industry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28C7872C-C0B8-3F45-B4BF-5B6505ED41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9600" y="1189725"/>
            <a:ext cx="5892800" cy="442395"/>
          </a:xfrm>
        </p:spPr>
        <p:txBody>
          <a:bodyPr/>
          <a:lstStyle>
            <a:lvl1pPr marL="0" marR="0" indent="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E76970-2C56-41A1-BB6D-AD36C19A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006601"/>
            <a:ext cx="5892800" cy="4673572"/>
          </a:xfrm>
        </p:spPr>
        <p:txBody>
          <a:bodyPr>
            <a:no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955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45D13-7523-B54C-983B-420881ED99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064000" cy="685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Picture of Service or Industry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54A99F-7D74-6443-8412-1FA7E32C34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0228" y="1189725"/>
            <a:ext cx="5882453" cy="1256504"/>
          </a:xfrm>
        </p:spPr>
        <p:txBody>
          <a:bodyPr/>
          <a:lstStyle>
            <a:lvl1pPr>
              <a:defRPr lang="en-US" sz="4267" dirty="0">
                <a:solidFill>
                  <a:srgbClr val="0046AD"/>
                </a:solidFill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733">
                <a:solidFill>
                  <a:srgbClr val="0046AD"/>
                </a:solidFill>
                <a:latin typeface="+mj-lt"/>
                <a:cs typeface="Arial" panose="020B0604020202020204" pitchFamily="34" charset="0"/>
              </a:rPr>
              <a:t>Here’s </a:t>
            </a:r>
            <a:br>
              <a:rPr lang="en-US" sz="3733">
                <a:solidFill>
                  <a:srgbClr val="0046AD"/>
                </a:solidFill>
                <a:latin typeface="+mj-lt"/>
                <a:cs typeface="Arial" panose="020B0604020202020204" pitchFamily="34" charset="0"/>
              </a:rPr>
            </a:br>
            <a:r>
              <a:rPr lang="en-US" sz="3733">
                <a:solidFill>
                  <a:srgbClr val="0046AD"/>
                </a:solidFill>
                <a:latin typeface="+mj-lt"/>
                <a:cs typeface="Arial" panose="020B0604020202020204" pitchFamily="34" charset="0"/>
              </a:rPr>
              <a:t>a Title Section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6DA0CC-DDD3-E34D-9C16-E98F8A415141}"/>
              </a:ext>
            </a:extLst>
          </p:cNvPr>
          <p:cNvCxnSpPr>
            <a:cxnSpLocks/>
          </p:cNvCxnSpPr>
          <p:nvPr/>
        </p:nvCxnSpPr>
        <p:spPr>
          <a:xfrm>
            <a:off x="5840596" y="1189725"/>
            <a:ext cx="967232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A2603F-50F6-4947-9BB7-7BA34E59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3225801"/>
            <a:ext cx="5892800" cy="3454372"/>
          </a:xfrm>
        </p:spPr>
        <p:txBody>
          <a:bodyPr>
            <a:no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263BC77D-C523-44BB-BC7C-772B2A90EE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9600" y="2446229"/>
            <a:ext cx="5892800" cy="442395"/>
          </a:xfrm>
        </p:spPr>
        <p:txBody>
          <a:bodyPr/>
          <a:lstStyle>
            <a:lvl1pPr marL="0" marR="0" indent="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6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1341089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E910A733-735D-9649-8AD9-B0D8C0204098}"/>
              </a:ext>
            </a:extLst>
          </p:cNvPr>
          <p:cNvSpPr/>
          <p:nvPr/>
        </p:nvSpPr>
        <p:spPr>
          <a:xfrm>
            <a:off x="254083" y="274301"/>
            <a:ext cx="3809917" cy="6309283"/>
          </a:xfrm>
          <a:custGeom>
            <a:avLst/>
            <a:gdLst/>
            <a:ahLst/>
            <a:cxnLst/>
            <a:rect l="l" t="t" r="r" b="b"/>
            <a:pathLst>
              <a:path w="6852284" h="10404475">
                <a:moveTo>
                  <a:pt x="0" y="10403871"/>
                </a:moveTo>
                <a:lnTo>
                  <a:pt x="6852143" y="10403871"/>
                </a:lnTo>
                <a:lnTo>
                  <a:pt x="6852143" y="0"/>
                </a:lnTo>
                <a:lnTo>
                  <a:pt x="0" y="0"/>
                </a:lnTo>
                <a:lnTo>
                  <a:pt x="0" y="10403871"/>
                </a:lnTo>
                <a:close/>
              </a:path>
            </a:pathLst>
          </a:custGeom>
          <a:solidFill>
            <a:srgbClr val="EEEEEF"/>
          </a:solidFill>
        </p:spPr>
        <p:txBody>
          <a:bodyPr wrap="square" lIns="0" tIns="0" rIns="0" bIns="0" rtlCol="0"/>
          <a:lstStyle/>
          <a:p>
            <a:endParaRPr sz="1092" b="0" i="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89C6B-A52C-3B4E-A948-1DF5C35A1A84}"/>
              </a:ext>
            </a:extLst>
          </p:cNvPr>
          <p:cNvCxnSpPr>
            <a:cxnSpLocks/>
          </p:cNvCxnSpPr>
          <p:nvPr/>
        </p:nvCxnSpPr>
        <p:spPr>
          <a:xfrm>
            <a:off x="658368" y="1295400"/>
            <a:ext cx="967232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30999812-93C7-644A-9492-3B7499EF51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470401" y="685801"/>
            <a:ext cx="7205399" cy="56895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Chart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6E93D8-66E0-3A4D-839F-E3B1B89925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2824384"/>
            <a:ext cx="3352800" cy="401416"/>
          </a:xfrm>
        </p:spPr>
        <p:txBody>
          <a:bodyPr/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SUBHEAD TEXT HERE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AA6F40AE-C53D-964D-8FF9-8E2809DE25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397000"/>
            <a:ext cx="3352800" cy="1219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3733" smtClean="0">
                <a:solidFill>
                  <a:srgbClr val="0046AD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97497BD-CE91-4D1C-AA55-E32D168C8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202" y="3340099"/>
            <a:ext cx="3344599" cy="3035300"/>
          </a:xfrm>
        </p:spPr>
        <p:txBody>
          <a:bodyPr/>
          <a:lstStyle>
            <a:lvl1pPr marL="0" marR="0" indent="0" algn="l" defTabSz="6096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 sz="1600">
                <a:solidFill>
                  <a:srgbClr val="4D4F53"/>
                </a:solidFill>
              </a:defRPr>
            </a:lvl1pPr>
          </a:lstStyle>
          <a:p>
            <a:pPr marL="0" marR="0" lvl="0" indent="0" algn="l" defTabSz="6096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Loren </a:t>
            </a:r>
            <a:r>
              <a:rPr lang="en-US" err="1"/>
              <a:t>Ipsem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Vestibulum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, 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egestad</a:t>
            </a:r>
            <a:r>
              <a:rPr lang="en-US"/>
              <a:t> </a:t>
            </a:r>
            <a:r>
              <a:rPr lang="en-US" err="1"/>
              <a:t>ullmcorper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31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E910A733-735D-9649-8AD9-B0D8C0204098}"/>
              </a:ext>
            </a:extLst>
          </p:cNvPr>
          <p:cNvSpPr/>
          <p:nvPr/>
        </p:nvSpPr>
        <p:spPr>
          <a:xfrm>
            <a:off x="254083" y="274301"/>
            <a:ext cx="3809917" cy="6309283"/>
          </a:xfrm>
          <a:custGeom>
            <a:avLst/>
            <a:gdLst/>
            <a:ahLst/>
            <a:cxnLst/>
            <a:rect l="l" t="t" r="r" b="b"/>
            <a:pathLst>
              <a:path w="6852284" h="10404475">
                <a:moveTo>
                  <a:pt x="0" y="10403871"/>
                </a:moveTo>
                <a:lnTo>
                  <a:pt x="6852143" y="10403871"/>
                </a:lnTo>
                <a:lnTo>
                  <a:pt x="6852143" y="0"/>
                </a:lnTo>
                <a:lnTo>
                  <a:pt x="0" y="0"/>
                </a:lnTo>
                <a:lnTo>
                  <a:pt x="0" y="10403871"/>
                </a:lnTo>
                <a:close/>
              </a:path>
            </a:pathLst>
          </a:custGeom>
          <a:solidFill>
            <a:srgbClr val="EEEEEF"/>
          </a:solidFill>
        </p:spPr>
        <p:txBody>
          <a:bodyPr wrap="square" lIns="0" tIns="0" rIns="0" bIns="0" rtlCol="0"/>
          <a:lstStyle/>
          <a:p>
            <a:endParaRPr sz="1092" b="0" i="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89C6B-A52C-3B4E-A948-1DF5C35A1A84}"/>
              </a:ext>
            </a:extLst>
          </p:cNvPr>
          <p:cNvCxnSpPr>
            <a:cxnSpLocks/>
          </p:cNvCxnSpPr>
          <p:nvPr/>
        </p:nvCxnSpPr>
        <p:spPr>
          <a:xfrm>
            <a:off x="658368" y="1295400"/>
            <a:ext cx="967232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EEC4BC0-0A6D-D547-9BB9-EBDFFA3C3BD2}"/>
              </a:ext>
            </a:extLst>
          </p:cNvPr>
          <p:cNvSpPr/>
          <p:nvPr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2FE9FCD-C69D-D041-84AB-5E178BED69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7917" y="0"/>
            <a:ext cx="7874083" cy="685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14E9337-392B-4F09-9483-39D162D974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2824384"/>
            <a:ext cx="3352800" cy="401416"/>
          </a:xfrm>
        </p:spPr>
        <p:txBody>
          <a:bodyPr/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SUBHEAD TEXT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9C1DBF-6AB2-4E78-8F17-E292F6873A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397000"/>
            <a:ext cx="3352800" cy="1219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3733" smtClean="0">
                <a:solidFill>
                  <a:srgbClr val="0046AD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07AD1B3-2AB3-4B3B-A344-75F4FDD6FB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202" y="3340099"/>
            <a:ext cx="3344599" cy="3035300"/>
          </a:xfrm>
        </p:spPr>
        <p:txBody>
          <a:bodyPr/>
          <a:lstStyle>
            <a:lvl1pPr marL="0" marR="0" indent="0" algn="l" defTabSz="6096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 sz="1600">
                <a:solidFill>
                  <a:srgbClr val="4D4F53"/>
                </a:solidFill>
              </a:defRPr>
            </a:lvl1pPr>
          </a:lstStyle>
          <a:p>
            <a:pPr marL="0" marR="0" lvl="0" indent="0" algn="l" defTabSz="60961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Loren </a:t>
            </a:r>
            <a:r>
              <a:rPr lang="en-US" err="1"/>
              <a:t>Ipsem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Vestibulum </a:t>
            </a:r>
            <a:r>
              <a:rPr lang="en-US" err="1"/>
              <a:t>finibus</a:t>
            </a:r>
            <a:r>
              <a:rPr lang="en-US"/>
              <a:t> Nisi </a:t>
            </a:r>
            <a:r>
              <a:rPr lang="en-US" err="1"/>
              <a:t>enim</a:t>
            </a:r>
            <a:r>
              <a:rPr lang="en-US"/>
              <a:t>, non </a:t>
            </a:r>
            <a:r>
              <a:rPr lang="en-US" err="1"/>
              <a:t>consectetur</a:t>
            </a:r>
            <a:r>
              <a:rPr lang="en-US"/>
              <a:t> nisi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id </a:t>
            </a:r>
            <a:r>
              <a:rPr lang="en-US" err="1"/>
              <a:t>enim</a:t>
            </a:r>
            <a:r>
              <a:rPr lang="en-US"/>
              <a:t> at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egestad</a:t>
            </a:r>
            <a:r>
              <a:rPr lang="en-US"/>
              <a:t> </a:t>
            </a:r>
            <a:r>
              <a:rPr lang="en-US" err="1"/>
              <a:t>ullmcorper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290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Line Leave Beh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C50CD-7033-4616-A14F-A9C68A87600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0"/>
            <a:ext cx="4064000" cy="685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Insert Picture of Service</a:t>
            </a:r>
          </a:p>
        </p:txBody>
      </p:sp>
      <p:pic>
        <p:nvPicPr>
          <p:cNvPr id="4" name="Picture 3" descr="504841_ABM_PPT_72dpi9.png">
            <a:extLst>
              <a:ext uri="{FF2B5EF4-FFF2-40B4-BE49-F238E27FC236}">
                <a16:creationId xmlns:a16="http://schemas.microsoft.com/office/drawing/2014/main" id="{46DAF498-B9F5-439E-938D-6F95A1DCA2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67" t="27273" r="10834" b="20202"/>
          <a:stretch/>
        </p:blipFill>
        <p:spPr>
          <a:xfrm>
            <a:off x="4368797" y="584200"/>
            <a:ext cx="6705603" cy="1320800"/>
          </a:xfrm>
          <a:prstGeom prst="rect">
            <a:avLst/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CA1B11B7-AB3F-4191-88C3-B1F8591381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0401" y="2616200"/>
            <a:ext cx="4415976" cy="3860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133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Main text goes here and here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58721101-4717-432E-8C75-1BE4493E3C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97948" y="3491773"/>
            <a:ext cx="2261075" cy="2985228"/>
          </a:xfrm>
        </p:spPr>
        <p:txBody>
          <a:bodyPr rIns="0"/>
          <a:lstStyle>
            <a:lvl1pPr marL="0" indent="0">
              <a:buNone/>
              <a:defRPr sz="1333">
                <a:solidFill>
                  <a:srgbClr val="00305E"/>
                </a:solidFill>
              </a:defRPr>
            </a:lvl1pPr>
          </a:lstStyle>
          <a:p>
            <a:pPr lvl="0"/>
            <a:r>
              <a:rPr lang="en-US"/>
              <a:t>Benefit goes here</a:t>
            </a:r>
          </a:p>
          <a:p>
            <a:pPr lvl="0"/>
            <a:r>
              <a:rPr lang="en-US"/>
              <a:t>Another benefit goes here and here</a:t>
            </a:r>
          </a:p>
          <a:p>
            <a:pPr lvl="0"/>
            <a:r>
              <a:rPr lang="en-US"/>
              <a:t>More benefit text goes here and here, and even more text goes here</a:t>
            </a:r>
          </a:p>
          <a:p>
            <a:pPr lvl="0"/>
            <a:r>
              <a:rPr lang="en-US"/>
              <a:t>Benefit goes here</a:t>
            </a:r>
          </a:p>
          <a:p>
            <a:pPr lvl="0"/>
            <a:r>
              <a:rPr lang="en-US"/>
              <a:t>Another benefit goes here and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270E17-E77B-45B6-A793-855A1BDAFB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68800" y="1173813"/>
            <a:ext cx="6604000" cy="508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667" b="1" cap="all" spc="133" baseline="0">
                <a:solidFill>
                  <a:srgbClr val="003D80"/>
                </a:solidFill>
              </a:defRPr>
            </a:lvl1pPr>
          </a:lstStyle>
          <a:p>
            <a:pPr lvl="0"/>
            <a:r>
              <a:rPr lang="en-US"/>
              <a:t>NAME OF SERVICE LINE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BBE4B986-75C6-4D26-B4DD-6C78178C6A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84172" y="2616199"/>
            <a:ext cx="2274851" cy="75002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BENEFITS OF WORKING WITH 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8CB32B-D730-4469-AE5C-32685DE01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0401" y="2108199"/>
            <a:ext cx="4415976" cy="4064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83BE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720944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e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504841_ABM_PPT_72dpi11.png">
            <a:extLst>
              <a:ext uri="{FF2B5EF4-FFF2-40B4-BE49-F238E27FC236}">
                <a16:creationId xmlns:a16="http://schemas.microsoft.com/office/drawing/2014/main" id="{B1B0FBD0-E5F9-6E43-90C4-947274999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66" t="21718" r="17500" b="17676"/>
          <a:stretch/>
        </p:blipFill>
        <p:spPr>
          <a:xfrm>
            <a:off x="4418764" y="442628"/>
            <a:ext cx="5892803" cy="1524000"/>
          </a:xfrm>
          <a:prstGeom prst="rect">
            <a:avLst/>
          </a:prstGeom>
        </p:spPr>
      </p:pic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78ACDEBC-9954-154A-A27F-0AA10003A1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4064000" cy="6858001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24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8B3E814-DC9E-B743-B23E-285D7F4AD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8800" y="1173813"/>
            <a:ext cx="6604000" cy="508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667" b="1" cap="all" spc="133" baseline="0">
                <a:solidFill>
                  <a:srgbClr val="003D80"/>
                </a:solidFill>
              </a:defRPr>
            </a:lvl1pPr>
          </a:lstStyle>
          <a:p>
            <a:pPr lvl="0"/>
            <a:r>
              <a:rPr lang="en-US"/>
              <a:t>INDUSTRY GROUP OR VERTICAL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87BB3-3D2A-41F0-96FE-F7723F515B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0400" y="2909293"/>
            <a:ext cx="2641600" cy="10160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83BE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B809D7F-CE1F-41BE-ADD1-402E967F2C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18400" y="2909293"/>
            <a:ext cx="2641600" cy="10160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83BE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559589-88BA-4C0E-BB23-1D2A6A20F6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70400" y="4128493"/>
            <a:ext cx="2641600" cy="10160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83BE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A83B041-AEE0-4DE3-8863-16AEE3B392E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18400" y="4128493"/>
            <a:ext cx="2641600" cy="10160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83BE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0B1255E-E9D5-4D41-A14B-D7A94CB042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70400" y="5347693"/>
            <a:ext cx="2641600" cy="10160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83BE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88E09C-934F-455A-8D21-FF3C4B5FF15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18400" y="5347693"/>
            <a:ext cx="2641600" cy="1016000"/>
          </a:xfrm>
          <a:noFill/>
          <a:ln>
            <a:noFill/>
          </a:ln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83BE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E983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9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E714-6621-9948-889D-3991F88AC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2600"/>
            <a:ext cx="4267200" cy="1143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Services Tailored </a:t>
            </a:r>
            <a:br>
              <a:rPr lang="en-US"/>
            </a:br>
            <a:r>
              <a:rPr lang="en-US"/>
              <a:t>for Building Value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5C6F7-887C-3C4A-85B8-39B7F95005F3}"/>
              </a:ext>
            </a:extLst>
          </p:cNvPr>
          <p:cNvSpPr/>
          <p:nvPr/>
        </p:nvSpPr>
        <p:spPr>
          <a:xfrm>
            <a:off x="0" y="2448681"/>
            <a:ext cx="12192000" cy="440931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003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68570E-9AF1-0F4B-B650-E55723DC8A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367361"/>
            <a:ext cx="2336800" cy="254000"/>
          </a:xfrm>
        </p:spPr>
        <p:txBody>
          <a:bodyPr lIns="0" tIns="0" rIns="0" bIns="0"/>
          <a:lstStyle>
            <a:lvl1pPr marL="0" indent="0" algn="ctr">
              <a:buNone/>
              <a:defRPr sz="12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ELECTRICAL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951F6F0-5FC4-A742-B75D-202D1F79F4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8756" y="3367361"/>
            <a:ext cx="2336800" cy="254000"/>
          </a:xfrm>
        </p:spPr>
        <p:txBody>
          <a:bodyPr lIns="0" tIns="0" rIns="0" bIns="0"/>
          <a:lstStyle>
            <a:lvl1pPr marL="0" indent="0" algn="ctr">
              <a:buNone/>
              <a:defRPr sz="12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ENERGY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652B46D-9DBF-D24F-BB31-50A35FC1E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7912" y="3367361"/>
            <a:ext cx="2336800" cy="254000"/>
          </a:xfrm>
        </p:spPr>
        <p:txBody>
          <a:bodyPr lIns="0" tIns="0" rIns="0" bIns="0"/>
          <a:lstStyle>
            <a:lvl1pPr marL="0" indent="0" algn="ctr">
              <a:buNone/>
              <a:defRPr sz="12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FACILITIES ENGINEERING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6D82ED8-40B7-2E4F-9B38-DC779C85B3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7067" y="3367361"/>
            <a:ext cx="2336800" cy="254000"/>
          </a:xfrm>
        </p:spPr>
        <p:txBody>
          <a:bodyPr lIns="0" tIns="0" rIns="0" bIns="0"/>
          <a:lstStyle>
            <a:lvl1pPr marL="0" indent="0" algn="ctr">
              <a:buNone/>
              <a:defRPr sz="12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HVAC &amp; MECHANICAL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10CE3A5-8B11-124A-976E-D5A400975B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387333"/>
            <a:ext cx="2336800" cy="254000"/>
          </a:xfrm>
        </p:spPr>
        <p:txBody>
          <a:bodyPr lIns="0" tIns="0" rIns="0" bIns="0"/>
          <a:lstStyle>
            <a:lvl1pPr marL="0" indent="0" algn="ctr">
              <a:buNone/>
              <a:defRPr sz="12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JANITORIAL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6407930-6A88-804E-9A9D-924341E1A8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756" y="5387333"/>
            <a:ext cx="2336800" cy="254000"/>
          </a:xfrm>
        </p:spPr>
        <p:txBody>
          <a:bodyPr lIns="0" tIns="0" rIns="0" bIns="0"/>
          <a:lstStyle>
            <a:lvl1pPr marL="0" indent="0" algn="ctr">
              <a:buNone/>
              <a:defRPr sz="12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LANDSCAPE &amp; TURF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82E2B04-C78C-904A-9055-A7486E328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7912" y="5387333"/>
            <a:ext cx="2336800" cy="254000"/>
          </a:xfrm>
        </p:spPr>
        <p:txBody>
          <a:bodyPr lIns="0" tIns="0" rIns="0" bIns="0"/>
          <a:lstStyle>
            <a:lvl1pPr marL="0" indent="0" algn="ctr">
              <a:buNone/>
              <a:defRPr sz="12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MISSION CRITICAL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5FA334D-E842-7643-ABE9-461A8A3B33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7067" y="5387333"/>
            <a:ext cx="2336800" cy="254000"/>
          </a:xfrm>
        </p:spPr>
        <p:txBody>
          <a:bodyPr lIns="0" tIns="0" rIns="0" bIns="0"/>
          <a:lstStyle>
            <a:lvl1pPr marL="0" indent="0" algn="ctr">
              <a:buNone/>
              <a:defRPr sz="12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PARKING &amp; TRANSPORTATION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7A5CDA3-C585-4449-B420-2054570D7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7912" y="1095087"/>
            <a:ext cx="5175955" cy="304800"/>
          </a:xfrm>
        </p:spPr>
        <p:txBody>
          <a:bodyPr/>
          <a:lstStyle>
            <a:lvl1pPr marL="0" indent="0" algn="ctr">
              <a:buNone/>
              <a:defRPr sz="1200" b="0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INTEGRATED FACILITIES SERVICES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286408-55A7-E24F-B44E-D83F117DD72E}"/>
              </a:ext>
            </a:extLst>
          </p:cNvPr>
          <p:cNvCxnSpPr>
            <a:cxnSpLocks/>
          </p:cNvCxnSpPr>
          <p:nvPr/>
        </p:nvCxnSpPr>
        <p:spPr>
          <a:xfrm>
            <a:off x="609600" y="3621361"/>
            <a:ext cx="23368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78F8E9-88DB-524C-8102-83A01F564498}"/>
              </a:ext>
            </a:extLst>
          </p:cNvPr>
          <p:cNvCxnSpPr>
            <a:cxnSpLocks/>
          </p:cNvCxnSpPr>
          <p:nvPr/>
        </p:nvCxnSpPr>
        <p:spPr>
          <a:xfrm>
            <a:off x="3429771" y="3621361"/>
            <a:ext cx="23368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BF4583E-59E7-284D-BE19-C69BD00BADE2}"/>
              </a:ext>
            </a:extLst>
          </p:cNvPr>
          <p:cNvCxnSpPr>
            <a:cxnSpLocks/>
          </p:cNvCxnSpPr>
          <p:nvPr/>
        </p:nvCxnSpPr>
        <p:spPr>
          <a:xfrm>
            <a:off x="6282267" y="3621361"/>
            <a:ext cx="23368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690AFF-BA14-EC40-ADAA-1A2BEFED3F91}"/>
              </a:ext>
            </a:extLst>
          </p:cNvPr>
          <p:cNvCxnSpPr>
            <a:cxnSpLocks/>
          </p:cNvCxnSpPr>
          <p:nvPr/>
        </p:nvCxnSpPr>
        <p:spPr>
          <a:xfrm>
            <a:off x="9114752" y="3621361"/>
            <a:ext cx="23368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34C850-B025-8A4E-A42D-FE4FB571F1B6}"/>
              </a:ext>
            </a:extLst>
          </p:cNvPr>
          <p:cNvCxnSpPr>
            <a:cxnSpLocks/>
          </p:cNvCxnSpPr>
          <p:nvPr/>
        </p:nvCxnSpPr>
        <p:spPr>
          <a:xfrm>
            <a:off x="609600" y="5658267"/>
            <a:ext cx="23368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BAB17D-71A3-3C40-8B63-FBCA7B9D326D}"/>
              </a:ext>
            </a:extLst>
          </p:cNvPr>
          <p:cNvCxnSpPr>
            <a:cxnSpLocks/>
          </p:cNvCxnSpPr>
          <p:nvPr/>
        </p:nvCxnSpPr>
        <p:spPr>
          <a:xfrm>
            <a:off x="3429771" y="5658267"/>
            <a:ext cx="23368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38353D7-529E-6D42-A069-6B6EFEDDDFA7}"/>
              </a:ext>
            </a:extLst>
          </p:cNvPr>
          <p:cNvCxnSpPr>
            <a:cxnSpLocks/>
          </p:cNvCxnSpPr>
          <p:nvPr/>
        </p:nvCxnSpPr>
        <p:spPr>
          <a:xfrm>
            <a:off x="6282267" y="5658267"/>
            <a:ext cx="23368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B45F008-241D-5E4F-96CA-62610E599865}"/>
              </a:ext>
            </a:extLst>
          </p:cNvPr>
          <p:cNvCxnSpPr>
            <a:cxnSpLocks/>
          </p:cNvCxnSpPr>
          <p:nvPr/>
        </p:nvCxnSpPr>
        <p:spPr>
          <a:xfrm>
            <a:off x="9114752" y="5658267"/>
            <a:ext cx="23368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6F0821AF-75A8-E34A-8862-F4DF7A656466}"/>
              </a:ext>
            </a:extLst>
          </p:cNvPr>
          <p:cNvSpPr/>
          <p:nvPr/>
        </p:nvSpPr>
        <p:spPr>
          <a:xfrm>
            <a:off x="1460500" y="2656161"/>
            <a:ext cx="635000" cy="635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005545C-5B68-024F-97B9-C0C1FC2AE455}"/>
              </a:ext>
            </a:extLst>
          </p:cNvPr>
          <p:cNvSpPr/>
          <p:nvPr/>
        </p:nvSpPr>
        <p:spPr>
          <a:xfrm>
            <a:off x="4307609" y="2656161"/>
            <a:ext cx="635000" cy="635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122953E-F007-F543-8445-C7BEA964E9D4}"/>
              </a:ext>
            </a:extLst>
          </p:cNvPr>
          <p:cNvSpPr/>
          <p:nvPr/>
        </p:nvSpPr>
        <p:spPr>
          <a:xfrm>
            <a:off x="7136631" y="2656161"/>
            <a:ext cx="635000" cy="635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F87E5A0-5505-3F46-B8C1-FB63C4AE0F07}"/>
              </a:ext>
            </a:extLst>
          </p:cNvPr>
          <p:cNvSpPr/>
          <p:nvPr/>
        </p:nvSpPr>
        <p:spPr>
          <a:xfrm>
            <a:off x="9965652" y="2656161"/>
            <a:ext cx="635000" cy="635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707EFC2-C2D6-9C49-838C-CADC73A01413}"/>
              </a:ext>
            </a:extLst>
          </p:cNvPr>
          <p:cNvSpPr/>
          <p:nvPr/>
        </p:nvSpPr>
        <p:spPr>
          <a:xfrm>
            <a:off x="1460500" y="4660765"/>
            <a:ext cx="635000" cy="635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13D42B7-29BE-1A49-A643-3C4C83769C10}"/>
              </a:ext>
            </a:extLst>
          </p:cNvPr>
          <p:cNvSpPr/>
          <p:nvPr/>
        </p:nvSpPr>
        <p:spPr>
          <a:xfrm>
            <a:off x="4307609" y="4660765"/>
            <a:ext cx="635000" cy="635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CC029C4-973C-6943-9AE3-1992BD4961DA}"/>
              </a:ext>
            </a:extLst>
          </p:cNvPr>
          <p:cNvSpPr/>
          <p:nvPr/>
        </p:nvSpPr>
        <p:spPr>
          <a:xfrm>
            <a:off x="7136631" y="4660765"/>
            <a:ext cx="635000" cy="635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5350620-6BD0-3A41-9FB7-C4B78F36352D}"/>
              </a:ext>
            </a:extLst>
          </p:cNvPr>
          <p:cNvSpPr/>
          <p:nvPr/>
        </p:nvSpPr>
        <p:spPr>
          <a:xfrm>
            <a:off x="9965652" y="4660765"/>
            <a:ext cx="635000" cy="635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effectLst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080F572-32D2-674F-B6F5-4FD726CED7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" y="3672161"/>
            <a:ext cx="2336800" cy="569384"/>
          </a:xfrm>
        </p:spPr>
        <p:txBody>
          <a:bodyPr lIns="0" tIns="0" rIns="0" bIns="0"/>
          <a:lstStyle>
            <a:lvl1pPr marL="0" indent="-121917">
              <a:buFont typeface="Arial" panose="020B0604020202020204" pitchFamily="34" charset="0"/>
              <a:buChar char="•"/>
              <a:defRPr sz="10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53E0410F-A9C4-AA4C-B969-71835150718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42085" y="3672161"/>
            <a:ext cx="2336800" cy="569384"/>
          </a:xfrm>
        </p:spPr>
        <p:txBody>
          <a:bodyPr lIns="0" tIns="0" rIns="0" bIns="0"/>
          <a:lstStyle>
            <a:lvl1pPr marL="0" indent="-121917">
              <a:buFont typeface="Arial" panose="020B0604020202020204" pitchFamily="34" charset="0"/>
              <a:buChar char="•"/>
              <a:defRPr sz="10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F5EB1DD5-FB83-3E43-B908-D46CB69A05C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86885" y="3672161"/>
            <a:ext cx="2336800" cy="569384"/>
          </a:xfrm>
        </p:spPr>
        <p:txBody>
          <a:bodyPr lIns="0" tIns="0" rIns="0" bIns="0"/>
          <a:lstStyle>
            <a:lvl1pPr marL="0" indent="-121917">
              <a:buFont typeface="Arial" panose="020B0604020202020204" pitchFamily="34" charset="0"/>
              <a:buChar char="•"/>
              <a:defRPr sz="10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ED8F2152-0C2B-D747-8A55-067BA8269C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31685" y="3672161"/>
            <a:ext cx="2336800" cy="569384"/>
          </a:xfrm>
        </p:spPr>
        <p:txBody>
          <a:bodyPr lIns="0" tIns="0" rIns="0" bIns="0"/>
          <a:lstStyle>
            <a:lvl1pPr marL="0" indent="-121917">
              <a:buFont typeface="Arial" panose="020B0604020202020204" pitchFamily="34" charset="0"/>
              <a:buChar char="•"/>
              <a:defRPr sz="10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131EA2DF-BE8B-E340-A196-3C8D1F4EC5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9600" y="5698317"/>
            <a:ext cx="2336800" cy="569384"/>
          </a:xfrm>
        </p:spPr>
        <p:txBody>
          <a:bodyPr lIns="0" tIns="0" rIns="0" bIns="0"/>
          <a:lstStyle>
            <a:lvl1pPr marL="0" indent="-121917">
              <a:buFont typeface="Arial" panose="020B0604020202020204" pitchFamily="34" charset="0"/>
              <a:buChar char="•"/>
              <a:defRPr sz="10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3324B7E1-A807-7E46-B5C8-648183660B6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42085" y="5698317"/>
            <a:ext cx="2336800" cy="569384"/>
          </a:xfrm>
        </p:spPr>
        <p:txBody>
          <a:bodyPr lIns="0" tIns="0" rIns="0" bIns="0"/>
          <a:lstStyle>
            <a:lvl1pPr marL="0" indent="-121917">
              <a:buFont typeface="Arial" panose="020B0604020202020204" pitchFamily="34" charset="0"/>
              <a:buChar char="•"/>
              <a:defRPr sz="10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52A6D254-72FE-2946-86F8-00FA6F8D85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6885" y="5698317"/>
            <a:ext cx="2336800" cy="569384"/>
          </a:xfrm>
        </p:spPr>
        <p:txBody>
          <a:bodyPr lIns="0" tIns="0" rIns="0" bIns="0"/>
          <a:lstStyle>
            <a:lvl1pPr marL="0" indent="-121917">
              <a:buFont typeface="Arial" panose="020B0604020202020204" pitchFamily="34" charset="0"/>
              <a:buChar char="•"/>
              <a:defRPr sz="10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136616E9-7FD2-A347-B18F-87D9E15DB1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31685" y="5698317"/>
            <a:ext cx="2336800" cy="569384"/>
          </a:xfrm>
        </p:spPr>
        <p:txBody>
          <a:bodyPr lIns="0" tIns="0" rIns="0" bIns="0"/>
          <a:lstStyle>
            <a:lvl1pPr marL="0" indent="-121917">
              <a:buFont typeface="Arial" panose="020B0604020202020204" pitchFamily="34" charset="0"/>
              <a:buChar char="•"/>
              <a:defRPr sz="10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AA1D7DC-4419-7446-B030-F585C3A2BC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0" y="2614663"/>
            <a:ext cx="635000" cy="635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4BFD9FE-1F83-9048-850D-29715D4CD5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067" y="2623206"/>
            <a:ext cx="697908" cy="69790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1FB491D-2909-CF4C-98B0-7A954B2289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578" y="2678538"/>
            <a:ext cx="591100" cy="5911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3DC46A4-E01C-644F-AF9B-595B505E19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525" y="4629360"/>
            <a:ext cx="635000" cy="635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D99E96C-3EA1-774A-B422-330B049C6A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01" y="4638818"/>
            <a:ext cx="702732" cy="70273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99E93BA-A8E7-0B4E-9C21-5347ACCE4D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844" y="4673045"/>
            <a:ext cx="592803" cy="59280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12960C8-7154-0843-A27F-E50A774D5A2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712" y="4653096"/>
            <a:ext cx="623152" cy="62315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EFF04C9-7083-5043-A173-A426843F6A3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425" y="2639228"/>
            <a:ext cx="635000" cy="635000"/>
          </a:xfrm>
          <a:prstGeom prst="rect">
            <a:avLst/>
          </a:prstGeom>
        </p:spPr>
      </p:pic>
      <p:sp>
        <p:nvSpPr>
          <p:cNvPr id="74" name="Text Placeholder 47">
            <a:extLst>
              <a:ext uri="{FF2B5EF4-FFF2-40B4-BE49-F238E27FC236}">
                <a16:creationId xmlns:a16="http://schemas.microsoft.com/office/drawing/2014/main" id="{DE577342-9570-084B-8DED-E9C713E00E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86885" y="1442157"/>
            <a:ext cx="5175955" cy="733608"/>
          </a:xfrm>
        </p:spPr>
        <p:txBody>
          <a:bodyPr/>
          <a:lstStyle>
            <a:lvl1pPr marL="0" indent="0">
              <a:buNone/>
              <a:defRPr sz="12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Subtext for the service line goes here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C7A70B-39DE-E840-BDED-3B116B2C3541}"/>
              </a:ext>
            </a:extLst>
          </p:cNvPr>
          <p:cNvCxnSpPr>
            <a:cxnSpLocks/>
          </p:cNvCxnSpPr>
          <p:nvPr/>
        </p:nvCxnSpPr>
        <p:spPr>
          <a:xfrm>
            <a:off x="6282267" y="1399887"/>
            <a:ext cx="5169285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0BA457DF-6E2E-7D4E-95CE-DCDE015C127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rot="10800000">
            <a:off x="10641611" y="4880899"/>
            <a:ext cx="1550389" cy="1977101"/>
          </a:xfrm>
          <a:prstGeom prst="rect">
            <a:avLst/>
          </a:prstGeom>
        </p:spPr>
      </p:pic>
      <p:sp>
        <p:nvSpPr>
          <p:cNvPr id="82" name="Slide Number Placeholder 5">
            <a:extLst>
              <a:ext uri="{FF2B5EF4-FFF2-40B4-BE49-F238E27FC236}">
                <a16:creationId xmlns:a16="http://schemas.microsoft.com/office/drawing/2014/main" id="{54B085A8-5216-5647-A85D-9B69D4F0D19D}"/>
              </a:ext>
            </a:extLst>
          </p:cNvPr>
          <p:cNvSpPr txBox="1">
            <a:spLocks/>
          </p:cNvSpPr>
          <p:nvPr/>
        </p:nvSpPr>
        <p:spPr>
          <a:xfrm>
            <a:off x="11582401" y="6375401"/>
            <a:ext cx="60959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fld id="{71D86429-E25C-914F-A190-E49FA0C0908E}" type="slidenum">
              <a:rPr lang="en-US" sz="1333">
                <a:solidFill>
                  <a:srgbClr val="4D4F53"/>
                </a:solidFill>
                <a:latin typeface="Calibri"/>
                <a:cs typeface="Calibri"/>
              </a:rPr>
              <a:pPr marL="0" indent="0" algn="ctr">
                <a:buFont typeface="Arial" panose="020B0604020202020204" pitchFamily="34" charset="0"/>
                <a:buNone/>
              </a:pPr>
              <a:t>‹#›</a:t>
            </a:fld>
            <a:endParaRPr lang="en-US" sz="1333" dirty="0">
              <a:solidFill>
                <a:srgbClr val="4D4F53"/>
              </a:solidFill>
              <a:latin typeface="Calibri"/>
              <a:cs typeface="Calibri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9037BDE-7ED2-244B-8CB4-3548F30DACB1}"/>
              </a:ext>
            </a:extLst>
          </p:cNvPr>
          <p:cNvCxnSpPr/>
          <p:nvPr/>
        </p:nvCxnSpPr>
        <p:spPr>
          <a:xfrm>
            <a:off x="11785600" y="6375400"/>
            <a:ext cx="20544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8B5DFC32-308C-AD41-A116-DA37F57F72A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710" y="177800"/>
            <a:ext cx="1048399" cy="9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48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658FE-918D-458E-BAF9-20912A530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3046"/>
            <a:ext cx="12181172" cy="68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26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dership or Project Team - Edit Master to add or remov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2F55F71-C84E-7E4B-98A7-B353DF51E44D}"/>
              </a:ext>
            </a:extLst>
          </p:cNvPr>
          <p:cNvCxnSpPr>
            <a:cxnSpLocks/>
          </p:cNvCxnSpPr>
          <p:nvPr/>
        </p:nvCxnSpPr>
        <p:spPr>
          <a:xfrm>
            <a:off x="609218" y="2682403"/>
            <a:ext cx="487718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652404D-DA9F-7C42-A6B3-BD56FCAEB316}"/>
              </a:ext>
            </a:extLst>
          </p:cNvPr>
          <p:cNvCxnSpPr>
            <a:cxnSpLocks/>
          </p:cNvCxnSpPr>
          <p:nvPr/>
        </p:nvCxnSpPr>
        <p:spPr>
          <a:xfrm>
            <a:off x="609218" y="3793068"/>
            <a:ext cx="487718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158EFAC-48BE-1440-97C1-BB27E31F5705}"/>
              </a:ext>
            </a:extLst>
          </p:cNvPr>
          <p:cNvCxnSpPr>
            <a:cxnSpLocks/>
          </p:cNvCxnSpPr>
          <p:nvPr/>
        </p:nvCxnSpPr>
        <p:spPr>
          <a:xfrm>
            <a:off x="609218" y="4903793"/>
            <a:ext cx="487718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95225E5-EB4A-A540-B92B-E1F4A3AAFA10}"/>
              </a:ext>
            </a:extLst>
          </p:cNvPr>
          <p:cNvCxnSpPr/>
          <p:nvPr/>
        </p:nvCxnSpPr>
        <p:spPr>
          <a:xfrm>
            <a:off x="6129866" y="2682403"/>
            <a:ext cx="487718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3234E04-B748-3D4A-BA4A-46DBCD6FFA3B}"/>
              </a:ext>
            </a:extLst>
          </p:cNvPr>
          <p:cNvCxnSpPr/>
          <p:nvPr/>
        </p:nvCxnSpPr>
        <p:spPr>
          <a:xfrm>
            <a:off x="6129866" y="3793068"/>
            <a:ext cx="487718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B8CC795-2DDA-CC44-B20A-D273A2654C79}"/>
              </a:ext>
            </a:extLst>
          </p:cNvPr>
          <p:cNvCxnSpPr>
            <a:cxnSpLocks/>
          </p:cNvCxnSpPr>
          <p:nvPr/>
        </p:nvCxnSpPr>
        <p:spPr>
          <a:xfrm>
            <a:off x="1651061" y="1803400"/>
            <a:ext cx="787339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4BCC7E-EFC7-AE41-B02D-267BA0942005}"/>
              </a:ext>
            </a:extLst>
          </p:cNvPr>
          <p:cNvCxnSpPr>
            <a:cxnSpLocks/>
          </p:cNvCxnSpPr>
          <p:nvPr/>
        </p:nvCxnSpPr>
        <p:spPr>
          <a:xfrm>
            <a:off x="1651061" y="2921000"/>
            <a:ext cx="787339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3A4F24F-5A83-1F47-9608-8CC787113BF8}"/>
              </a:ext>
            </a:extLst>
          </p:cNvPr>
          <p:cNvCxnSpPr>
            <a:cxnSpLocks/>
          </p:cNvCxnSpPr>
          <p:nvPr/>
        </p:nvCxnSpPr>
        <p:spPr>
          <a:xfrm>
            <a:off x="1651061" y="4036121"/>
            <a:ext cx="888939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B94364C-0C1A-7B4E-8CF9-A0884CBC616F}"/>
              </a:ext>
            </a:extLst>
          </p:cNvPr>
          <p:cNvCxnSpPr>
            <a:cxnSpLocks/>
          </p:cNvCxnSpPr>
          <p:nvPr/>
        </p:nvCxnSpPr>
        <p:spPr>
          <a:xfrm>
            <a:off x="1651061" y="5156200"/>
            <a:ext cx="888939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itle 67">
            <a:extLst>
              <a:ext uri="{FF2B5EF4-FFF2-40B4-BE49-F238E27FC236}">
                <a16:creationId xmlns:a16="http://schemas.microsoft.com/office/drawing/2014/main" id="{4E5F1634-8D0D-BE4F-A41B-4C2DE633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/>
              <a:t>Leadership Team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02B539F6-671D-BE4D-819D-3F3F733F4F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0832" y="4500032"/>
            <a:ext cx="3937000" cy="351368"/>
          </a:xfrm>
        </p:spPr>
        <p:txBody>
          <a:bodyPr>
            <a:noAutofit/>
          </a:bodyPr>
          <a:lstStyle>
            <a:lvl1pPr marL="0" indent="0">
              <a:buNone/>
              <a:defRPr sz="14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8" name="Text Placeholder 96">
            <a:extLst>
              <a:ext uri="{FF2B5EF4-FFF2-40B4-BE49-F238E27FC236}">
                <a16:creationId xmlns:a16="http://schemas.microsoft.com/office/drawing/2014/main" id="{4BEFC373-ABA5-414A-A00A-02CF19BE5A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60832" y="3382432"/>
            <a:ext cx="3937000" cy="351368"/>
          </a:xfrm>
        </p:spPr>
        <p:txBody>
          <a:bodyPr>
            <a:noAutofit/>
          </a:bodyPr>
          <a:lstStyle>
            <a:lvl1pPr marL="0" indent="0">
              <a:buNone/>
              <a:defRPr sz="14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9" name="Text Placeholder 96">
            <a:extLst>
              <a:ext uri="{FF2B5EF4-FFF2-40B4-BE49-F238E27FC236}">
                <a16:creationId xmlns:a16="http://schemas.microsoft.com/office/drawing/2014/main" id="{6A8454FD-2CF2-664A-A06E-EF8AD961B7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60832" y="2264832"/>
            <a:ext cx="3937000" cy="351368"/>
          </a:xfrm>
        </p:spPr>
        <p:txBody>
          <a:bodyPr>
            <a:noAutofit/>
          </a:bodyPr>
          <a:lstStyle>
            <a:lvl1pPr marL="0" indent="0">
              <a:buNone/>
              <a:defRPr sz="14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0" name="Text Placeholder 96">
            <a:extLst>
              <a:ext uri="{FF2B5EF4-FFF2-40B4-BE49-F238E27FC236}">
                <a16:creationId xmlns:a16="http://schemas.microsoft.com/office/drawing/2014/main" id="{E7B5AA81-44F1-DD47-B4F4-95953ED154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36149" y="2264832"/>
            <a:ext cx="3937000" cy="351368"/>
          </a:xfrm>
        </p:spPr>
        <p:txBody>
          <a:bodyPr>
            <a:noAutofit/>
          </a:bodyPr>
          <a:lstStyle>
            <a:lvl1pPr marL="0" indent="0">
              <a:buNone/>
              <a:defRPr sz="14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1" name="Text Placeholder 96">
            <a:extLst>
              <a:ext uri="{FF2B5EF4-FFF2-40B4-BE49-F238E27FC236}">
                <a16:creationId xmlns:a16="http://schemas.microsoft.com/office/drawing/2014/main" id="{6BA54EB0-F253-6542-84EA-6A227C5F45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36149" y="3370000"/>
            <a:ext cx="3937000" cy="351368"/>
          </a:xfrm>
        </p:spPr>
        <p:txBody>
          <a:bodyPr>
            <a:noAutofit/>
          </a:bodyPr>
          <a:lstStyle>
            <a:lvl1pPr marL="0" indent="0">
              <a:buNone/>
              <a:defRPr sz="14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2" name="Text Placeholder 96">
            <a:extLst>
              <a:ext uri="{FF2B5EF4-FFF2-40B4-BE49-F238E27FC236}">
                <a16:creationId xmlns:a16="http://schemas.microsoft.com/office/drawing/2014/main" id="{2446D04A-90ED-3748-BE18-B6203E81A2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36149" y="4474281"/>
            <a:ext cx="3937000" cy="351368"/>
          </a:xfrm>
        </p:spPr>
        <p:txBody>
          <a:bodyPr>
            <a:noAutofit/>
          </a:bodyPr>
          <a:lstStyle>
            <a:lvl1pPr marL="0" indent="0">
              <a:buNone/>
              <a:defRPr sz="14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3" name="Text Placeholder 96">
            <a:extLst>
              <a:ext uri="{FF2B5EF4-FFF2-40B4-BE49-F238E27FC236}">
                <a16:creationId xmlns:a16="http://schemas.microsoft.com/office/drawing/2014/main" id="{23BF7D29-6DEB-084D-ADBD-FB04BD2510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36149" y="5617632"/>
            <a:ext cx="3937000" cy="351368"/>
          </a:xfrm>
        </p:spPr>
        <p:txBody>
          <a:bodyPr>
            <a:noAutofit/>
          </a:bodyPr>
          <a:lstStyle>
            <a:lvl1pPr marL="0" indent="0">
              <a:buNone/>
              <a:defRPr sz="1467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6BCE4E8B-0D3B-4888-BB68-5754A73DE28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36149" y="1914123"/>
            <a:ext cx="3948856" cy="349621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E51A7C88-44B7-45D5-AAE6-96F735C147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0832" y="1914123"/>
            <a:ext cx="3948856" cy="349621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A103AACB-D271-499E-87CE-3F7F7D9D67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62059" y="3006679"/>
            <a:ext cx="3948856" cy="349621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EA8B5425-72D0-4857-A2C4-0C7E85C853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60832" y="3006679"/>
            <a:ext cx="3948856" cy="349621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691F11FA-6C46-494E-9773-BA1CCD84CE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36149" y="4124660"/>
            <a:ext cx="3948856" cy="349621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93A6A919-4519-4C50-9A0E-DDF9070D2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0832" y="4124660"/>
            <a:ext cx="3948856" cy="349621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BC77364B-F0D7-437E-A921-4429F9C572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36149" y="5259051"/>
            <a:ext cx="3948856" cy="349621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  <a:lvl2pPr marL="609585" indent="0">
              <a:buNone/>
              <a:defRPr>
                <a:solidFill>
                  <a:srgbClr val="0083BE"/>
                </a:solidFill>
              </a:defRPr>
            </a:lvl2pPr>
            <a:lvl3pPr marL="1219170" indent="0">
              <a:buNone/>
              <a:defRPr>
                <a:solidFill>
                  <a:srgbClr val="0083BE"/>
                </a:solidFill>
              </a:defRPr>
            </a:lvl3pPr>
            <a:lvl4pPr marL="1828754" indent="0">
              <a:buNone/>
              <a:defRPr>
                <a:solidFill>
                  <a:srgbClr val="0083BE"/>
                </a:solidFill>
              </a:defRPr>
            </a:lvl4pPr>
            <a:lvl5pPr marL="2438339" indent="0">
              <a:buNone/>
              <a:defRPr>
                <a:solidFill>
                  <a:srgbClr val="0083BE"/>
                </a:solidFill>
              </a:defRPr>
            </a:lvl5pPr>
          </a:lstStyle>
          <a:p>
            <a:pPr lvl="0"/>
            <a:r>
              <a:rPr lang="en-US"/>
              <a:t>FIRSTNAME LASTNAME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0D40397-F427-44DF-B6D5-8DE11BA35BBB}"/>
              </a:ext>
            </a:extLst>
          </p:cNvPr>
          <p:cNvCxnSpPr>
            <a:cxnSpLocks/>
          </p:cNvCxnSpPr>
          <p:nvPr/>
        </p:nvCxnSpPr>
        <p:spPr>
          <a:xfrm>
            <a:off x="7178101" y="1798320"/>
            <a:ext cx="6096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34F8698-1410-4B26-8D18-1CF6DB3CEE92}"/>
              </a:ext>
            </a:extLst>
          </p:cNvPr>
          <p:cNvCxnSpPr>
            <a:cxnSpLocks/>
          </p:cNvCxnSpPr>
          <p:nvPr/>
        </p:nvCxnSpPr>
        <p:spPr>
          <a:xfrm>
            <a:off x="7178101" y="2936240"/>
            <a:ext cx="6096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AD9E2F7-9B05-412F-957D-E0398B78EDD9}"/>
              </a:ext>
            </a:extLst>
          </p:cNvPr>
          <p:cNvCxnSpPr>
            <a:cxnSpLocks/>
          </p:cNvCxnSpPr>
          <p:nvPr/>
        </p:nvCxnSpPr>
        <p:spPr>
          <a:xfrm>
            <a:off x="7178101" y="4033520"/>
            <a:ext cx="60960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Picture Placeholder 7">
            <a:extLst>
              <a:ext uri="{FF2B5EF4-FFF2-40B4-BE49-F238E27FC236}">
                <a16:creationId xmlns:a16="http://schemas.microsoft.com/office/drawing/2014/main" id="{8B62FB37-35FD-46E0-A890-CA52D6512BB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02287" y="1729307"/>
            <a:ext cx="833740" cy="8337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0" name="Picture Placeholder 7">
            <a:extLst>
              <a:ext uri="{FF2B5EF4-FFF2-40B4-BE49-F238E27FC236}">
                <a16:creationId xmlns:a16="http://schemas.microsoft.com/office/drawing/2014/main" id="{E09FA452-FEED-49B2-9873-EC987A53A93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02287" y="2821667"/>
            <a:ext cx="833740" cy="8337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1" name="Picture Placeholder 7">
            <a:extLst>
              <a:ext uri="{FF2B5EF4-FFF2-40B4-BE49-F238E27FC236}">
                <a16:creationId xmlns:a16="http://schemas.microsoft.com/office/drawing/2014/main" id="{F848E08C-23EA-4792-AB82-969A4722655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088802" y="1750205"/>
            <a:ext cx="833740" cy="8337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7">
            <a:extLst>
              <a:ext uri="{FF2B5EF4-FFF2-40B4-BE49-F238E27FC236}">
                <a16:creationId xmlns:a16="http://schemas.microsoft.com/office/drawing/2014/main" id="{DA5E3112-4ED8-46E5-BBF8-C8A5C76F94A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088802" y="2826506"/>
            <a:ext cx="833740" cy="8337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F5DE517-5668-4EDF-9964-15D2895B2C9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088802" y="3948794"/>
            <a:ext cx="833740" cy="8337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4B1F7794-3B63-476E-92F0-91EA86142AC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02287" y="3950010"/>
            <a:ext cx="833740" cy="8337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CC83816F-D48B-41D4-AB58-1DAB410B57A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02287" y="5042370"/>
            <a:ext cx="833740" cy="83374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0083B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10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1AAB-A242-4A79-BA06-EA56D804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34" y="230720"/>
            <a:ext cx="11700863" cy="96308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9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Divider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3494" y="878856"/>
            <a:ext cx="8538997" cy="1470025"/>
          </a:xfrm>
        </p:spPr>
        <p:txBody>
          <a:bodyPr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517" y="234888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1851C-D741-475E-8DA2-BD81CD2F0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51" y="5923005"/>
            <a:ext cx="2471208" cy="7667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er for Char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CEB3-1FEE-4FDD-87A9-722FDC3E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65174"/>
            <a:ext cx="10871200" cy="410633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3389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3C0F-714A-44D8-BDF1-3F0F790DE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734" y="230720"/>
            <a:ext cx="11700863" cy="96308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Next Steps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EC9808-9BC8-4B2C-B91A-97F15BF36A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338" y="1498600"/>
            <a:ext cx="11700863" cy="5080000"/>
          </a:xfrm>
        </p:spPr>
        <p:txBody>
          <a:bodyPr/>
          <a:lstStyle>
            <a:lvl1pPr marL="609585" indent="-609585">
              <a:buFont typeface="+mj-lt"/>
              <a:buAutoNum type="arabicPeriod"/>
              <a:defRPr/>
            </a:lvl1pPr>
            <a:lvl2pPr marL="1219170" indent="-609585">
              <a:buFont typeface="Arial" panose="020B0604020202020204" pitchFamily="34" charset="0"/>
              <a:buChar char="•"/>
              <a:defRPr/>
            </a:lvl2pPr>
            <a:lvl3pPr marL="1676358" indent="-457189">
              <a:buFont typeface="Arial" panose="020B0604020202020204" pitchFamily="34" charset="0"/>
              <a:buChar char="‒"/>
              <a:defRPr/>
            </a:lvl3pPr>
            <a:lvl4pPr marL="2285943" indent="-457189">
              <a:buFont typeface="Arial" panose="020B0604020202020204" pitchFamily="34" charset="0"/>
              <a:buChar char="•"/>
              <a:defRPr/>
            </a:lvl4pPr>
            <a:lvl5pPr marL="2895528" indent="-457189">
              <a:buFont typeface="Arial" panose="020B0604020202020204" pitchFamily="34" charset="0"/>
              <a:buChar char="‒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3121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Page Numbe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577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259FA-847A-FD4A-9400-B35B7E459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A56027-D498-3F41-B9EC-CFE22FC5F7DC}"/>
              </a:ext>
            </a:extLst>
          </p:cNvPr>
          <p:cNvCxnSpPr/>
          <p:nvPr/>
        </p:nvCxnSpPr>
        <p:spPr>
          <a:xfrm>
            <a:off x="5892800" y="1701800"/>
            <a:ext cx="0" cy="345440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9F6DBB5-F2D3-614A-83B5-56C9EBE8B5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690" y="4562232"/>
            <a:ext cx="1523999" cy="1875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01582-B0A9-4941-B1D5-CF5F5609F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7600" y="3107315"/>
            <a:ext cx="4267200" cy="321685"/>
          </a:xfrm>
        </p:spPr>
        <p:txBody>
          <a:bodyPr/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GET IN TOUCH WITH US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8C48D-C5E2-284B-9911-B4A5C24E3AFB}"/>
              </a:ext>
            </a:extLst>
          </p:cNvPr>
          <p:cNvSpPr/>
          <p:nvPr/>
        </p:nvSpPr>
        <p:spPr>
          <a:xfrm>
            <a:off x="6123347" y="2309341"/>
            <a:ext cx="2512653" cy="69762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/>
            <a:r>
              <a:rPr lang="en-US" sz="3733" dirty="0">
                <a:solidFill>
                  <a:srgbClr val="E98300"/>
                </a:solidFill>
              </a:rPr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869480-9A78-614D-BC02-CD6CB7AB2F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3681445"/>
            <a:ext cx="4267200" cy="363309"/>
          </a:xfrm>
        </p:spPr>
        <p:txBody>
          <a:bodyPr/>
          <a:lstStyle>
            <a:lvl1pPr marL="0" indent="0">
              <a:buNone/>
              <a:defRPr sz="1333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212.297.0200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629D734-1918-C846-AD96-B105CE9B63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3923453"/>
            <a:ext cx="4267200" cy="419947"/>
          </a:xfrm>
        </p:spPr>
        <p:txBody>
          <a:bodyPr/>
          <a:lstStyle>
            <a:lvl1pPr marL="0" indent="0">
              <a:buNone/>
              <a:defRPr sz="1333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Liberty Plaza, 7th Floor New York, NY 10006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F5343D-A91C-40CA-8472-D0591E15A3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235" y="2921000"/>
            <a:ext cx="1388165" cy="7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14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53D179-97FE-E541-A11B-95FD49008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A56027-D498-3F41-B9EC-CFE22FC5F7DC}"/>
              </a:ext>
            </a:extLst>
          </p:cNvPr>
          <p:cNvCxnSpPr/>
          <p:nvPr/>
        </p:nvCxnSpPr>
        <p:spPr>
          <a:xfrm>
            <a:off x="5892800" y="1701800"/>
            <a:ext cx="0" cy="345440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01582-B0A9-4941-B1D5-CF5F5609F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7600" y="3107315"/>
            <a:ext cx="4267200" cy="321685"/>
          </a:xfrm>
        </p:spPr>
        <p:txBody>
          <a:bodyPr/>
          <a:lstStyle>
            <a:lvl1pPr marL="0" indent="0">
              <a:buNone/>
              <a:defRPr sz="1867">
                <a:solidFill>
                  <a:srgbClr val="0083BE"/>
                </a:solidFill>
              </a:defRPr>
            </a:lvl1pPr>
          </a:lstStyle>
          <a:p>
            <a:pPr lvl="0"/>
            <a:r>
              <a:rPr lang="en-US"/>
              <a:t>GET IN TOUCH WITH US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8C48D-C5E2-284B-9911-B4A5C24E3AFB}"/>
              </a:ext>
            </a:extLst>
          </p:cNvPr>
          <p:cNvSpPr/>
          <p:nvPr/>
        </p:nvSpPr>
        <p:spPr>
          <a:xfrm>
            <a:off x="6123347" y="2309341"/>
            <a:ext cx="236346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733" dirty="0">
                <a:solidFill>
                  <a:srgbClr val="0046AD"/>
                </a:solidFill>
              </a:rPr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869480-9A78-614D-BC02-CD6CB7AB2F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3681445"/>
            <a:ext cx="4267200" cy="363309"/>
          </a:xfrm>
        </p:spPr>
        <p:txBody>
          <a:bodyPr/>
          <a:lstStyle>
            <a:lvl1pPr marL="0" indent="0">
              <a:buNone/>
              <a:defRPr sz="1333" b="1" baseline="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212.297.0200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629D734-1918-C846-AD96-B105CE9B63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600" y="3923453"/>
            <a:ext cx="4267200" cy="419947"/>
          </a:xfrm>
        </p:spPr>
        <p:txBody>
          <a:bodyPr/>
          <a:lstStyle>
            <a:lvl1pPr marL="0" indent="0">
              <a:buNone/>
              <a:defRPr sz="1333" b="0" baseline="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One Liberty Plaza, 7th Floor New York, NY 10006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AB2678-51EF-44EC-8E34-BD5E5E5AA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1" y="4486683"/>
            <a:ext cx="1676400" cy="338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1A7AD2-891A-4203-AE33-106454BBC8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061" y="2834735"/>
            <a:ext cx="1694940" cy="92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72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1F706-3823-4E34-A3E1-BF8F2F5DAA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03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Slide (opt1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4437113"/>
            <a:ext cx="10363200" cy="1470025"/>
          </a:xfrm>
        </p:spPr>
        <p:txBody>
          <a:bodyPr>
            <a:noAutofit/>
          </a:bodyPr>
          <a:lstStyle>
            <a:lvl1pPr algn="l">
              <a:defRPr sz="4500" baseline="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B221D-E962-415C-B164-0EE3B47F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6093296"/>
            <a:ext cx="10363200" cy="50405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649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 (opt1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4797153"/>
            <a:ext cx="10363200" cy="1470025"/>
          </a:xfrm>
        </p:spPr>
        <p:txBody>
          <a:bodyPr>
            <a:noAutofit/>
          </a:bodyPr>
          <a:lstStyle>
            <a:lvl1pPr algn="l">
              <a:defRPr sz="4500" baseline="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98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(opt2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78856"/>
            <a:ext cx="10363200" cy="1470025"/>
          </a:xfrm>
        </p:spPr>
        <p:txBody>
          <a:bodyPr>
            <a:noAutofit/>
          </a:bodyPr>
          <a:lstStyle>
            <a:lvl1pPr algn="l">
              <a:defRPr sz="4500" cap="all" baseline="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2420888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976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78856"/>
            <a:ext cx="10363200" cy="1470025"/>
          </a:xfrm>
        </p:spPr>
        <p:txBody>
          <a:bodyPr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234888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474E12-83BE-429D-AFD2-C0B702A3A543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E5312-0BC9-472A-ABAD-0E20EEA563C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73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ont 1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>
                <a:solidFill>
                  <a:schemeClr val="accent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400">
                <a:solidFill>
                  <a:srgbClr val="041E42"/>
                </a:solidFill>
                <a:latin typeface="Futura Bk BT" pitchFamily="34" charset="0"/>
              </a:defRPr>
            </a:lvl1pPr>
            <a:lvl2pPr marL="360363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400">
                <a:solidFill>
                  <a:srgbClr val="041E42"/>
                </a:solidFill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6863A-286D-4FDB-B20D-336C5EE9C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51" y="5923005"/>
            <a:ext cx="2471208" cy="7667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Divider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3494" y="878856"/>
            <a:ext cx="8538997" cy="1470025"/>
          </a:xfrm>
        </p:spPr>
        <p:txBody>
          <a:bodyPr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517" y="234888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0A315A2-23EB-4B2C-94BE-3AC824598B30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9E00ACF-318F-4772-A571-8B1D25C4473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129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ont 1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>
                <a:solidFill>
                  <a:schemeClr val="accent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400">
                <a:solidFill>
                  <a:srgbClr val="041E42"/>
                </a:solidFill>
                <a:latin typeface="Futura Bk BT" pitchFamily="34" charset="0"/>
              </a:defRPr>
            </a:lvl1pPr>
            <a:lvl2pPr marL="360363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400">
                <a:solidFill>
                  <a:srgbClr val="041E42"/>
                </a:solidFill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4D5056-6DEF-4C80-A647-D3817E0372B4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20529-0786-45E0-A781-D3AC873699A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150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Fo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accent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600">
                <a:solidFill>
                  <a:srgbClr val="041E42"/>
                </a:solidFill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600">
                <a:solidFill>
                  <a:srgbClr val="041E42"/>
                </a:solidFill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Font typeface="Arial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Font typeface="Arial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Font typeface="Arial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4BE4F-AE80-4C3B-AB29-2E00FC79CF3D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FADC0-B828-41F5-A4D2-0096F6FAEA1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92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055351" cy="11430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418" y="1557338"/>
            <a:ext cx="5375572" cy="4319587"/>
          </a:xfrm>
        </p:spPr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400">
                <a:solidFill>
                  <a:srgbClr val="041E42"/>
                </a:solidFill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400">
                <a:solidFill>
                  <a:srgbClr val="041E42"/>
                </a:solidFill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6096001" y="1557338"/>
            <a:ext cx="5375572" cy="4319587"/>
          </a:xfrm>
        </p:spPr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400">
                <a:solidFill>
                  <a:srgbClr val="041E42"/>
                </a:solidFill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400">
                <a:solidFill>
                  <a:srgbClr val="041E42"/>
                </a:solidFill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029DA332-DD54-4819-931A-DB86D6398964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1EF43C9-BAA7-4DF9-9787-BFB09DCD8F9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324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055351" cy="11430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418" y="1557338"/>
            <a:ext cx="5375572" cy="4319587"/>
          </a:xfrm>
        </p:spPr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600">
                <a:solidFill>
                  <a:srgbClr val="041E42"/>
                </a:solidFill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600">
                <a:solidFill>
                  <a:srgbClr val="041E42"/>
                </a:solidFill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192011" y="1557338"/>
            <a:ext cx="5472608" cy="4319587"/>
          </a:xfrm>
        </p:spPr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600">
                <a:solidFill>
                  <a:srgbClr val="041E42"/>
                </a:solidFill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600">
                <a:solidFill>
                  <a:srgbClr val="041E42"/>
                </a:solidFill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5572649-7891-4327-AD62-66807F0917E9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809B2F7-B1CD-43F8-BA37-9609B1DA6C7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932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733796-64C6-420C-9825-106F6BE3A586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D4039-8C17-459A-842D-A4FC03D88DF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8370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 (opt1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76873"/>
            <a:ext cx="10363200" cy="1470025"/>
          </a:xfrm>
        </p:spPr>
        <p:txBody>
          <a:bodyPr>
            <a:noAutofit/>
          </a:bodyPr>
          <a:lstStyle>
            <a:lvl1pPr algn="ctr">
              <a:defRPr sz="4500" baseline="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98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(opt2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78856"/>
            <a:ext cx="10363200" cy="1470025"/>
          </a:xfrm>
        </p:spPr>
        <p:txBody>
          <a:bodyPr>
            <a:noAutofit/>
          </a:bodyPr>
          <a:lstStyle>
            <a:lvl1pPr algn="l">
              <a:defRPr sz="4500" cap="all" baseline="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2420888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637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78856"/>
            <a:ext cx="10363200" cy="1470025"/>
          </a:xfrm>
        </p:spPr>
        <p:txBody>
          <a:bodyPr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234888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474E12-83BE-429D-AFD2-C0B702A3A543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E5312-0BC9-472A-ABAD-0E20EEA563C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3412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Divider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3494" y="878856"/>
            <a:ext cx="8538997" cy="1470025"/>
          </a:xfrm>
        </p:spPr>
        <p:txBody>
          <a:bodyPr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517" y="234888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5361" y="881156"/>
            <a:ext cx="1633140" cy="675636"/>
          </a:xfrm>
        </p:spPr>
        <p:txBody>
          <a:bodyPr anchor="ctr">
            <a:normAutofit/>
          </a:bodyPr>
          <a:lstStyle>
            <a:lvl1pPr marL="0" indent="0" algn="l">
              <a:buNone/>
              <a:defRPr sz="4500">
                <a:solidFill>
                  <a:schemeClr val="bg1"/>
                </a:solidFill>
                <a:latin typeface="Futura Std Medium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0A315A2-23EB-4B2C-94BE-3AC824598B30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9E00ACF-318F-4772-A571-8B1D25C4473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46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Fo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accent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600">
                <a:solidFill>
                  <a:srgbClr val="041E42"/>
                </a:solidFill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600">
                <a:solidFill>
                  <a:srgbClr val="041E42"/>
                </a:solidFill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Font typeface="Arial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Font typeface="Arial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Font typeface="Arial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97058-1681-4CDB-828A-CEB4CDF93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51" y="5974572"/>
            <a:ext cx="2471208" cy="7667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o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>
                <a:solidFill>
                  <a:schemeClr val="accent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400">
                <a:latin typeface="Futura Bk BT" pitchFamily="34" charset="0"/>
              </a:defRPr>
            </a:lvl1pPr>
            <a:lvl2pPr marL="360363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400"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4D5056-6DEF-4C80-A647-D3817E0372B4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20529-0786-45E0-A781-D3AC873699A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687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Fo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accent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600"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600"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Font typeface="Arial" pitchFamily="34" charset="0"/>
              <a:buNone/>
              <a:defRPr sz="1600"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Font typeface="Arial" pitchFamily="34" charset="0"/>
              <a:buNone/>
              <a:defRPr sz="1600"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Font typeface="Arial" pitchFamily="34" charset="0"/>
              <a:buNone/>
              <a:defRPr sz="1600"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4BE4F-AE80-4C3B-AB29-2E00FC79CF3D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FADC0-B828-41F5-A4D2-0096F6FAEA1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7129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055351" cy="11430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418" y="1557338"/>
            <a:ext cx="5375572" cy="4319587"/>
          </a:xfrm>
        </p:spPr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400"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400"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6096001" y="1557338"/>
            <a:ext cx="5375572" cy="4319587"/>
          </a:xfrm>
        </p:spPr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400"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400"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029DA332-DD54-4819-931A-DB86D6398964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1EF43C9-BAA7-4DF9-9787-BFB09DCD8F9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522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055351" cy="11430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418" y="1557338"/>
            <a:ext cx="5375572" cy="4319587"/>
          </a:xfrm>
        </p:spPr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600"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600"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192011" y="1557338"/>
            <a:ext cx="5472608" cy="4319587"/>
          </a:xfrm>
        </p:spPr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600"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600"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5572649-7891-4327-AD62-66807F0917E9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809B2F7-B1CD-43F8-BA37-9609B1DA6C7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5470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733796-64C6-420C-9825-106F6BE3A586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D4039-8C17-459A-842D-A4FC03D88DF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33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418" y="1557338"/>
            <a:ext cx="5375572" cy="4319587"/>
          </a:xfrm>
        </p:spPr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400">
                <a:solidFill>
                  <a:srgbClr val="041E42"/>
                </a:solidFill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400">
                <a:solidFill>
                  <a:srgbClr val="041E42"/>
                </a:solidFill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6096001" y="1557338"/>
            <a:ext cx="5375572" cy="4319587"/>
          </a:xfrm>
        </p:spPr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400">
                <a:solidFill>
                  <a:srgbClr val="041E42"/>
                </a:solidFill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400">
                <a:solidFill>
                  <a:srgbClr val="041E42"/>
                </a:solidFill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400">
                <a:solidFill>
                  <a:srgbClr val="041E42"/>
                </a:solidFill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3D443A-4E15-4A41-B0E5-9BA01C9B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BA2DA6-F8AB-471F-80EE-22B6C5916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51" y="5923005"/>
            <a:ext cx="2471208" cy="7667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055351" cy="11430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Futura Std Medium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418" y="1557338"/>
            <a:ext cx="5375572" cy="4319587"/>
          </a:xfrm>
        </p:spPr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600">
                <a:solidFill>
                  <a:srgbClr val="041E42"/>
                </a:solidFill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600">
                <a:solidFill>
                  <a:srgbClr val="041E42"/>
                </a:solidFill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192011" y="1557338"/>
            <a:ext cx="5472608" cy="4319587"/>
          </a:xfrm>
        </p:spPr>
        <p:txBody>
          <a:bodyPr>
            <a:normAutofit/>
          </a:bodyPr>
          <a:lstStyle>
            <a:lvl1pPr marL="179388" indent="-179388">
              <a:buClr>
                <a:schemeClr val="accent3"/>
              </a:buClr>
              <a:buFont typeface="Arial" pitchFamily="34" charset="0"/>
              <a:buChar char="•"/>
              <a:defRPr sz="1600">
                <a:solidFill>
                  <a:srgbClr val="041E42"/>
                </a:solidFill>
                <a:latin typeface="Futura Bk BT" pitchFamily="34" charset="0"/>
              </a:defRPr>
            </a:lvl1pPr>
            <a:lvl2pPr marL="355600" indent="-180975">
              <a:buClr>
                <a:schemeClr val="accent3"/>
              </a:buClr>
              <a:buSzPct val="200000"/>
              <a:buFont typeface="Futura Lt BT" pitchFamily="34" charset="0"/>
              <a:buChar char="-"/>
              <a:defRPr sz="1600">
                <a:solidFill>
                  <a:srgbClr val="041E42"/>
                </a:solidFill>
                <a:latin typeface="Futura Bk BT" pitchFamily="34" charset="0"/>
              </a:defRPr>
            </a:lvl2pPr>
            <a:lvl3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3pPr>
            <a:lvl4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4pPr>
            <a:lvl5pPr marL="534988" indent="0">
              <a:buClr>
                <a:schemeClr val="accent3"/>
              </a:buClr>
              <a:buSzPct val="200000"/>
              <a:buFont typeface="Futura Lt BT" pitchFamily="34" charset="0"/>
              <a:buNone/>
              <a:defRPr sz="1600">
                <a:solidFill>
                  <a:srgbClr val="041E42"/>
                </a:solidFill>
                <a:latin typeface="Futura Bk B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20D44-9BF6-4E5C-B02C-05FEE1396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51" y="5923005"/>
            <a:ext cx="2471208" cy="7667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0F3FF-04C8-45BA-B860-80F70CE06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51" y="5923005"/>
            <a:ext cx="2471208" cy="76679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image" Target="../media/image6.png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43.jp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46.jpeg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  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1"/>
            <a:r>
              <a:rPr lang="en-GB" dirty="0"/>
              <a:t>Fourth level</a:t>
            </a:r>
          </a:p>
          <a:p>
            <a:pPr lvl="1"/>
            <a:r>
              <a:rPr lang="en-GB" dirty="0"/>
              <a:t>Fifth level 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674533" y="6211889"/>
            <a:ext cx="13567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209EDF-148F-4118-A70D-17750C6B470C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417" y="6211889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 smtClean="0">
                <a:solidFill>
                  <a:schemeClr val="tx2"/>
                </a:solidFill>
                <a:latin typeface="Futura Bk BT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0634" y="6211889"/>
            <a:ext cx="12107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903CB2A-41D9-4956-83F1-3AF9851AEDF5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kern="1200" cap="all">
          <a:solidFill>
            <a:schemeClr val="accent1"/>
          </a:solidFill>
          <a:latin typeface="Futura Std Medium" pitchFamily="34" charset="0"/>
          <a:ea typeface="ＭＳ Ｐゴシック" pitchFamily="1" charset="-128"/>
          <a:cs typeface="Futura Std Medium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41E42"/>
          </a:solidFill>
          <a:latin typeface="Futura Bk BT" pitchFamily="34" charset="0"/>
          <a:ea typeface="ＭＳ Ｐゴシック" pitchFamily="1" charset="-128"/>
          <a:cs typeface="+mn-cs"/>
        </a:defRPr>
      </a:lvl1pPr>
      <a:lvl2pPr marL="717550" indent="-358775" algn="l" rtl="0" eaLnBrk="1" fontAlgn="base" hangingPunct="1">
        <a:spcBef>
          <a:spcPct val="20000"/>
        </a:spcBef>
        <a:spcAft>
          <a:spcPct val="0"/>
        </a:spcAft>
        <a:buClr>
          <a:srgbClr val="5C7F92"/>
        </a:buClr>
        <a:buSzPct val="200000"/>
        <a:buFont typeface="Futura Lt BT" pitchFamily="34" charset="0"/>
        <a:defRPr sz="1400" kern="1200">
          <a:solidFill>
            <a:srgbClr val="041E42"/>
          </a:solidFill>
          <a:latin typeface="Futura Bk BT" pitchFamily="34" charset="0"/>
          <a:ea typeface="ＭＳ Ｐゴシック" pitchFamily="1" charset="-128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Futura Lt BT" pitchFamily="34" charset="0"/>
          <a:ea typeface="ＭＳ Ｐゴシック" pitchFamily="1" charset="-128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Futura Lt BT" pitchFamily="34" charset="0"/>
          <a:ea typeface="ＭＳ Ｐゴシック" pitchFamily="1" charset="-128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Futura Lt BT" pitchFamily="34" charset="0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829C47-94D5-43CE-8451-9768EF337A26}"/>
              </a:ext>
            </a:extLst>
          </p:cNvPr>
          <p:cNvPicPr>
            <a:picLocks noChangeAspect="1"/>
          </p:cNvPicPr>
          <p:nvPr/>
        </p:nvPicPr>
        <p:blipFill>
          <a:blip r:embed="rId39">
            <a:alphaModFix amt="20000"/>
          </a:blip>
          <a:stretch>
            <a:fillRect/>
          </a:stretch>
        </p:blipFill>
        <p:spPr>
          <a:xfrm rot="10800000">
            <a:off x="10656234" y="4880899"/>
            <a:ext cx="1550389" cy="197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FD5C5D-02B8-4E27-8BBA-700AB2EBCB4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425" y="186881"/>
            <a:ext cx="1003615" cy="54509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56CB8-1F33-43A2-A665-9A102002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38" y="230720"/>
            <a:ext cx="11700863" cy="963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3DCCC-8689-4F63-842C-54E85B8D7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338" y="1473642"/>
            <a:ext cx="11700863" cy="5071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  <a:p>
            <a:pPr lvl="4"/>
            <a:endParaRPr lang="en-US"/>
          </a:p>
          <a:p>
            <a:pPr lvl="4"/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51E4FA0-AF2F-484A-A2DB-617949289B6C}"/>
              </a:ext>
            </a:extLst>
          </p:cNvPr>
          <p:cNvSpPr txBox="1">
            <a:spLocks/>
          </p:cNvSpPr>
          <p:nvPr/>
        </p:nvSpPr>
        <p:spPr>
          <a:xfrm>
            <a:off x="11597023" y="6375401"/>
            <a:ext cx="60959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D86429-E25C-914F-A190-E49FA0C0908E}" type="slidenum">
              <a:rPr lang="en-US" sz="1067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67" dirty="0">
              <a:solidFill>
                <a:srgbClr val="4D4F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143934-4290-4098-A379-C267D9AC04EE}"/>
              </a:ext>
            </a:extLst>
          </p:cNvPr>
          <p:cNvCxnSpPr/>
          <p:nvPr/>
        </p:nvCxnSpPr>
        <p:spPr>
          <a:xfrm>
            <a:off x="11800223" y="6375400"/>
            <a:ext cx="205440" cy="0"/>
          </a:xfrm>
          <a:prstGeom prst="line">
            <a:avLst/>
          </a:prstGeom>
          <a:ln w="12700" cmpd="sng">
            <a:solidFill>
              <a:srgbClr val="E98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0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49" r:id="rId3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kern="1200">
          <a:solidFill>
            <a:srgbClr val="004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>
          <a:srgbClr val="E98300"/>
        </a:buClr>
        <a:buFont typeface="Arial" panose="020B0604020202020204" pitchFamily="34" charset="0"/>
        <a:buChar char="•"/>
        <a:defRPr sz="3200" kern="1200">
          <a:solidFill>
            <a:srgbClr val="4D4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Calibri" panose="020F0502020204030204" pitchFamily="34" charset="0"/>
        <a:buChar char="‒"/>
        <a:defRPr sz="2667" kern="1200">
          <a:solidFill>
            <a:srgbClr val="4D4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Wingdings" panose="05000000000000000000" pitchFamily="2" charset="2"/>
        <a:buChar char="§"/>
        <a:defRPr sz="2400" kern="1200">
          <a:solidFill>
            <a:srgbClr val="4D4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rgbClr val="4D4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rgbClr val="4D4F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  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1"/>
            <a:r>
              <a:rPr lang="en-GB" dirty="0"/>
              <a:t>Fourth level</a:t>
            </a:r>
          </a:p>
          <a:p>
            <a:pPr lvl="1"/>
            <a:r>
              <a:rPr lang="en-GB" dirty="0"/>
              <a:t>Fifth level 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674533" y="6211889"/>
            <a:ext cx="13567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209EDF-148F-4118-A70D-17750C6B470C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417" y="6211889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 smtClean="0">
                <a:solidFill>
                  <a:schemeClr val="tx2"/>
                </a:solidFill>
                <a:latin typeface="Futura Bk BT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0634" y="6211889"/>
            <a:ext cx="12107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903CB2A-41D9-4956-83F1-3AF9851AEDF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4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kern="1200" cap="all">
          <a:solidFill>
            <a:schemeClr val="accent1"/>
          </a:solidFill>
          <a:latin typeface="Futura Std Medium" pitchFamily="34" charset="0"/>
          <a:ea typeface="ＭＳ Ｐゴシック" pitchFamily="1" charset="-128"/>
          <a:cs typeface="Futura Std Medium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41E42"/>
          </a:solidFill>
          <a:latin typeface="Futura Bk BT" pitchFamily="34" charset="0"/>
          <a:ea typeface="ＭＳ Ｐゴシック" pitchFamily="1" charset="-128"/>
          <a:cs typeface="+mn-cs"/>
        </a:defRPr>
      </a:lvl1pPr>
      <a:lvl2pPr marL="717550" indent="-358775" algn="l" rtl="0" eaLnBrk="1" fontAlgn="base" hangingPunct="1">
        <a:spcBef>
          <a:spcPct val="20000"/>
        </a:spcBef>
        <a:spcAft>
          <a:spcPct val="0"/>
        </a:spcAft>
        <a:buClr>
          <a:srgbClr val="5C7F92"/>
        </a:buClr>
        <a:buSzPct val="200000"/>
        <a:buFont typeface="Futura Lt BT" pitchFamily="34" charset="0"/>
        <a:defRPr sz="1400" kern="1200">
          <a:solidFill>
            <a:srgbClr val="041E42"/>
          </a:solidFill>
          <a:latin typeface="Futura Bk BT" pitchFamily="34" charset="0"/>
          <a:ea typeface="ＭＳ Ｐゴシック" pitchFamily="1" charset="-128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Futura Lt BT" pitchFamily="34" charset="0"/>
          <a:ea typeface="ＭＳ Ｐゴシック" pitchFamily="1" charset="-128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Futura Lt BT" pitchFamily="34" charset="0"/>
          <a:ea typeface="ＭＳ Ｐゴシック" pitchFamily="1" charset="-128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Futura Lt BT" pitchFamily="34" charset="0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  </a:t>
            </a:r>
          </a:p>
          <a:p>
            <a:pPr lvl="1"/>
            <a:r>
              <a:rPr lang="en-GB"/>
              <a:t>Second level</a:t>
            </a:r>
          </a:p>
          <a:p>
            <a:pPr lvl="1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  <a:p>
            <a:pPr lvl="1"/>
            <a:r>
              <a:rPr lang="en-GB"/>
              <a:t>Fifth level 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674533" y="6211889"/>
            <a:ext cx="13567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209EDF-148F-4118-A70D-17750C6B470C}" type="datetime1">
              <a:rPr lang="en-GB"/>
              <a:pPr/>
              <a:t>25/05/2022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417" y="6211889"/>
            <a:ext cx="2590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 smtClean="0">
                <a:solidFill>
                  <a:schemeClr val="tx2"/>
                </a:solidFill>
                <a:latin typeface="Futura Bk BT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GB" dirty="0"/>
              <a:t>Document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0634" y="6211889"/>
            <a:ext cx="12107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903CB2A-41D9-4956-83F1-3AF9851AEDF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19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kern="1200" cap="all">
          <a:solidFill>
            <a:schemeClr val="accent1"/>
          </a:solidFill>
          <a:latin typeface="Futura Std Medium" pitchFamily="34" charset="0"/>
          <a:ea typeface="ＭＳ Ｐゴシック" pitchFamily="1" charset="-128"/>
          <a:cs typeface="Futura Std Medium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accent1"/>
          </a:solidFill>
          <a:latin typeface="Futura Std Medium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Futura Bk BT" pitchFamily="34" charset="0"/>
          <a:ea typeface="ＭＳ Ｐゴシック" pitchFamily="1" charset="-128"/>
          <a:cs typeface="+mn-cs"/>
        </a:defRPr>
      </a:lvl1pPr>
      <a:lvl2pPr marL="717550" indent="-358775" algn="l" rtl="0" eaLnBrk="1" fontAlgn="base" hangingPunct="1">
        <a:spcBef>
          <a:spcPct val="20000"/>
        </a:spcBef>
        <a:spcAft>
          <a:spcPct val="0"/>
        </a:spcAft>
        <a:buClr>
          <a:srgbClr val="5C7F92"/>
        </a:buClr>
        <a:buSzPct val="200000"/>
        <a:buFont typeface="Futura Lt BT" pitchFamily="34" charset="0"/>
        <a:defRPr sz="1400" kern="1200">
          <a:solidFill>
            <a:schemeClr val="tx1"/>
          </a:solidFill>
          <a:latin typeface="Futura Bk BT" pitchFamily="34" charset="0"/>
          <a:ea typeface="ＭＳ Ｐゴシック" pitchFamily="1" charset="-128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Futura Lt BT" pitchFamily="34" charset="0"/>
          <a:ea typeface="ＭＳ Ｐゴシック" pitchFamily="1" charset="-128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Futura Lt BT" pitchFamily="34" charset="0"/>
          <a:ea typeface="ＭＳ Ｐゴシック" pitchFamily="1" charset="-128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Futura Lt BT" pitchFamily="34" charset="0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06E0CFFC-D218-4DD0-B6C8-3893BE4E8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t="7786"/>
          <a:stretch/>
        </p:blipFill>
        <p:spPr bwMode="auto">
          <a:xfrm>
            <a:off x="1" y="-2405"/>
            <a:ext cx="12192000" cy="68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A25193D-5BB3-4010-9C59-D1EB98C0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14" y="677886"/>
            <a:ext cx="6255026" cy="11430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chemeClr val="tx1"/>
                </a:solidFill>
              </a:rPr>
              <a:t>London Stansted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Connecting to the world </a:t>
            </a:r>
          </a:p>
        </p:txBody>
      </p:sp>
    </p:spTree>
    <p:extLst>
      <p:ext uri="{BB962C8B-B14F-4D97-AF65-F5344CB8AC3E}">
        <p14:creationId xmlns:p14="http://schemas.microsoft.com/office/powerpoint/2010/main" val="374684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2270-2F3E-4696-8DBB-073ADFE0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23" y="-136329"/>
            <a:ext cx="10972800" cy="1143000"/>
          </a:xfrm>
        </p:spPr>
        <p:txBody>
          <a:bodyPr/>
          <a:lstStyle/>
          <a:p>
            <a:r>
              <a:rPr lang="en-GB" dirty="0"/>
              <a:t>Stansted’s role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A4480E-5994-4CAE-811C-2B1FFFF76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78180"/>
              </p:ext>
            </p:extLst>
          </p:nvPr>
        </p:nvGraphicFramePr>
        <p:xfrm>
          <a:off x="996592" y="801385"/>
          <a:ext cx="8969341" cy="578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78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572E-13F5-1E67-C073-A0AFF93D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055351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Futura Std Medium"/>
                <a:ea typeface="ＭＳ Ｐゴシック"/>
              </a:rPr>
              <a:t>importance of Cambridge IN OUR catchment</a:t>
            </a:r>
            <a:br>
              <a:rPr lang="en-GB" dirty="0"/>
            </a:br>
            <a:br>
              <a:rPr lang="en-GB" sz="1900" dirty="0"/>
            </a:br>
            <a:r>
              <a:rPr lang="en-GB" sz="1400" dirty="0">
                <a:solidFill>
                  <a:schemeClr val="tx1"/>
                </a:solidFill>
                <a:latin typeface="Futura Std Medium"/>
                <a:ea typeface="ＭＳ Ｐゴシック"/>
              </a:rPr>
              <a:t>partnering with                         , - shop window for international investment into the city</a:t>
            </a:r>
            <a:endParaRPr lang="en-US" sz="1400" dirty="0">
              <a:solidFill>
                <a:schemeClr val="tx1"/>
              </a:solidFill>
              <a:latin typeface="Futura Std Medium"/>
              <a:ea typeface="ＭＳ Ｐゴシック"/>
            </a:endParaRP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0C848E40-12F1-8664-D150-DD6789ED7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583" y="1932651"/>
            <a:ext cx="3402047" cy="4319587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F784B4-A1D8-BEF9-4296-87D538D7CC54}"/>
              </a:ext>
            </a:extLst>
          </p:cNvPr>
          <p:cNvSpPr txBox="1"/>
          <p:nvPr/>
        </p:nvSpPr>
        <p:spPr>
          <a:xfrm>
            <a:off x="607325" y="1562669"/>
            <a:ext cx="452878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Futura Std Medium"/>
                <a:ea typeface="MS PGothic"/>
              </a:rPr>
              <a:t>London Stansted passenger penetration, 2019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22CBD6-19E2-2452-84D2-387E1580B4F5}"/>
              </a:ext>
            </a:extLst>
          </p:cNvPr>
          <p:cNvSpPr/>
          <p:nvPr/>
        </p:nvSpPr>
        <p:spPr>
          <a:xfrm>
            <a:off x="4797189" y="1720754"/>
            <a:ext cx="3029802" cy="1801504"/>
          </a:xfrm>
          <a:prstGeom prst="ellipse">
            <a:avLst/>
          </a:prstGeom>
          <a:solidFill>
            <a:schemeClr val="tx2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Futura Std Medium"/>
              </a:rPr>
              <a:t>37% </a:t>
            </a:r>
            <a:br>
              <a:rPr lang="en-GB" sz="2400" dirty="0">
                <a:latin typeface="Futura Std Medium"/>
              </a:rPr>
            </a:br>
            <a:r>
              <a:rPr lang="en-GB" sz="1400" dirty="0">
                <a:latin typeface="Futura Std Medium"/>
              </a:rPr>
              <a:t>of all London-USA traffic originated within the Stansted catchment in 2019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3EA8A6-55EB-5ACE-012D-F7BB9B1E3DEA}"/>
              </a:ext>
            </a:extLst>
          </p:cNvPr>
          <p:cNvSpPr/>
          <p:nvPr/>
        </p:nvSpPr>
        <p:spPr>
          <a:xfrm>
            <a:off x="8727615" y="3893022"/>
            <a:ext cx="3029802" cy="1801504"/>
          </a:xfrm>
          <a:prstGeom prst="ellipse">
            <a:avLst/>
          </a:prstGeom>
          <a:solidFill>
            <a:schemeClr val="tx2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829624-B537-BCD9-B61B-C72E4705E394}"/>
              </a:ext>
            </a:extLst>
          </p:cNvPr>
          <p:cNvSpPr/>
          <p:nvPr/>
        </p:nvSpPr>
        <p:spPr>
          <a:xfrm>
            <a:off x="4797189" y="3893022"/>
            <a:ext cx="3029802" cy="1801504"/>
          </a:xfrm>
          <a:prstGeom prst="ellipse">
            <a:avLst/>
          </a:prstGeom>
          <a:solidFill>
            <a:schemeClr val="tx2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latin typeface="Futura Std Medium"/>
              </a:rPr>
              <a:t>Produces a vibrant scale-up community in Cambridge which we believe generates business travel demand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EDF7-EE01-DF46-92F8-3F876E83568A}"/>
              </a:ext>
            </a:extLst>
          </p:cNvPr>
          <p:cNvSpPr/>
          <p:nvPr/>
        </p:nvSpPr>
        <p:spPr>
          <a:xfrm>
            <a:off x="8615190" y="1720754"/>
            <a:ext cx="3029802" cy="1801504"/>
          </a:xfrm>
          <a:prstGeom prst="ellipse">
            <a:avLst/>
          </a:prstGeom>
          <a:solidFill>
            <a:schemeClr val="tx2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latin typeface="Futura Std Medium"/>
              </a:rPr>
              <a:t>Acquisition of new routes determined by the right mix of volumes and yields from premium seats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071C22-4FFE-6CB3-88AD-CAA406338D2F}"/>
              </a:ext>
            </a:extLst>
          </p:cNvPr>
          <p:cNvSpPr txBox="1"/>
          <p:nvPr/>
        </p:nvSpPr>
        <p:spPr>
          <a:xfrm>
            <a:off x="800669" y="6396251"/>
            <a:ext cx="315263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solidFill>
                  <a:schemeClr val="accent3"/>
                </a:solidFill>
                <a:latin typeface="Futura Std Medium"/>
                <a:ea typeface="MS PGothic"/>
              </a:rPr>
              <a:t>Sources: ONS, CAA Survey, Visit Britain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E0228D-E2A6-4810-B693-C27904A07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885" y="986319"/>
            <a:ext cx="1327425" cy="290100"/>
          </a:xfrm>
          <a:prstGeom prst="rect">
            <a:avLst/>
          </a:prstGeom>
        </p:spPr>
      </p:pic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B91E2C36-3305-410C-AD21-BA00A9AA0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240968"/>
              </p:ext>
            </p:extLst>
          </p:nvPr>
        </p:nvGraphicFramePr>
        <p:xfrm>
          <a:off x="9012864" y="4340741"/>
          <a:ext cx="2459304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278">
                  <a:extLst>
                    <a:ext uri="{9D8B030D-6E8A-4147-A177-3AD203B41FA5}">
                      <a16:colId xmlns:a16="http://schemas.microsoft.com/office/drawing/2014/main" val="3445707451"/>
                    </a:ext>
                  </a:extLst>
                </a:gridCol>
                <a:gridCol w="554804">
                  <a:extLst>
                    <a:ext uri="{9D8B030D-6E8A-4147-A177-3AD203B41FA5}">
                      <a16:colId xmlns:a16="http://schemas.microsoft.com/office/drawing/2014/main" val="4068932675"/>
                    </a:ext>
                  </a:extLst>
                </a:gridCol>
                <a:gridCol w="756222">
                  <a:extLst>
                    <a:ext uri="{9D8B030D-6E8A-4147-A177-3AD203B41FA5}">
                      <a16:colId xmlns:a16="http://schemas.microsoft.com/office/drawing/2014/main" val="1744267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Greater Cambridge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3.4 %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66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UK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1.7%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904342"/>
                  </a:ext>
                </a:extLst>
              </a:tr>
            </a:tbl>
          </a:graphicData>
        </a:graphic>
      </p:graphicFrame>
      <p:sp>
        <p:nvSpPr>
          <p:cNvPr id="19" name="Arrow: Up 18">
            <a:extLst>
              <a:ext uri="{FF2B5EF4-FFF2-40B4-BE49-F238E27FC236}">
                <a16:creationId xmlns:a16="http://schemas.microsoft.com/office/drawing/2014/main" id="{A022B8A3-277E-4023-9263-F856651880F5}"/>
              </a:ext>
            </a:extLst>
          </p:cNvPr>
          <p:cNvSpPr/>
          <p:nvPr/>
        </p:nvSpPr>
        <p:spPr>
          <a:xfrm flipH="1">
            <a:off x="10400515" y="4425058"/>
            <a:ext cx="165100" cy="2476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8028FD1C-42D4-43C2-8DF5-6AAB355278EF}"/>
              </a:ext>
            </a:extLst>
          </p:cNvPr>
          <p:cNvSpPr/>
          <p:nvPr/>
        </p:nvSpPr>
        <p:spPr>
          <a:xfrm flipH="1" flipV="1">
            <a:off x="10400515" y="4951464"/>
            <a:ext cx="165100" cy="2476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737A3-8329-4243-AC4A-48BC3AA0A311}"/>
              </a:ext>
            </a:extLst>
          </p:cNvPr>
          <p:cNvSpPr txBox="1"/>
          <p:nvPr/>
        </p:nvSpPr>
        <p:spPr>
          <a:xfrm>
            <a:off x="8900439" y="5314058"/>
            <a:ext cx="2459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</a:rPr>
              <a:t>Employment stats 2020-21</a:t>
            </a:r>
          </a:p>
        </p:txBody>
      </p:sp>
    </p:spTree>
    <p:extLst>
      <p:ext uri="{BB962C8B-B14F-4D97-AF65-F5344CB8AC3E}">
        <p14:creationId xmlns:p14="http://schemas.microsoft.com/office/powerpoint/2010/main" val="29417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E215F-F7FA-4D21-8C1C-1CD09146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3898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OBJECTIVES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EC3AF-396E-41E8-8738-D522B2714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D7CC7-59DE-4DC7-9CFF-C79FA0804E63}"/>
              </a:ext>
            </a:extLst>
          </p:cNvPr>
          <p:cNvSpPr txBox="1"/>
          <p:nvPr/>
        </p:nvSpPr>
        <p:spPr>
          <a:xfrm>
            <a:off x="609600" y="736926"/>
            <a:ext cx="1062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Futura Lt BT" panose="020B0402020204020303" pitchFamily="34" charset="0"/>
              </a:rPr>
              <a:t>Capture and present</a:t>
            </a:r>
            <a:r>
              <a:rPr lang="en-GB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Futura Lt BT" panose="020B0402020204020303" pitchFamily="34" charset="0"/>
              </a:rPr>
              <a:t> to airlines the demand for business travel out of Stansted – galvanising our stakeholders in pursuit of route expansion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Demonstrate the dividend available from route expansion</a:t>
            </a:r>
            <a:r>
              <a:rPr lang="en-GB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Futura Lt BT" panose="020B0402020204020303" pitchFamily="34" charset="0"/>
              </a:rPr>
              <a:t> – enhancing our role as an International Gateway for East of England</a:t>
            </a:r>
          </a:p>
        </p:txBody>
      </p:sp>
      <p:graphicFrame>
        <p:nvGraphicFramePr>
          <p:cNvPr id="5" name="Table 35">
            <a:extLst>
              <a:ext uri="{FF2B5EF4-FFF2-40B4-BE49-F238E27FC236}">
                <a16:creationId xmlns:a16="http://schemas.microsoft.com/office/drawing/2014/main" id="{5920DEA8-9BA0-41C9-8A93-388CF6BD0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63587"/>
              </p:ext>
            </p:extLst>
          </p:nvPr>
        </p:nvGraphicFramePr>
        <p:xfrm>
          <a:off x="569795" y="1446248"/>
          <a:ext cx="109727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977">
                  <a:extLst>
                    <a:ext uri="{9D8B030D-6E8A-4147-A177-3AD203B41FA5}">
                      <a16:colId xmlns:a16="http://schemas.microsoft.com/office/drawing/2014/main" val="3321422147"/>
                    </a:ext>
                  </a:extLst>
                </a:gridCol>
                <a:gridCol w="4053624">
                  <a:extLst>
                    <a:ext uri="{9D8B030D-6E8A-4147-A177-3AD203B41FA5}">
                      <a16:colId xmlns:a16="http://schemas.microsoft.com/office/drawing/2014/main" val="3030120886"/>
                    </a:ext>
                  </a:extLst>
                </a:gridCol>
                <a:gridCol w="2831198">
                  <a:extLst>
                    <a:ext uri="{9D8B030D-6E8A-4147-A177-3AD203B41FA5}">
                      <a16:colId xmlns:a16="http://schemas.microsoft.com/office/drawing/2014/main" val="655845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SPRING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SUMMER 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AUTUMN 2022 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714295"/>
                  </a:ext>
                </a:extLst>
              </a:tr>
            </a:tbl>
          </a:graphicData>
        </a:graphic>
      </p:graphicFrame>
      <p:graphicFrame>
        <p:nvGraphicFramePr>
          <p:cNvPr id="9" name="Diagram 28">
            <a:extLst>
              <a:ext uri="{FF2B5EF4-FFF2-40B4-BE49-F238E27FC236}">
                <a16:creationId xmlns:a16="http://schemas.microsoft.com/office/drawing/2014/main" id="{75DAFBFB-C4F3-48FB-B2FC-22C4A28A8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937968"/>
              </p:ext>
            </p:extLst>
          </p:nvPr>
        </p:nvGraphicFramePr>
        <p:xfrm>
          <a:off x="529989" y="986050"/>
          <a:ext cx="10972800" cy="400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le 728">
            <a:extLst>
              <a:ext uri="{FF2B5EF4-FFF2-40B4-BE49-F238E27FC236}">
                <a16:creationId xmlns:a16="http://schemas.microsoft.com/office/drawing/2014/main" id="{81BF8079-CC8B-4B29-AA73-615D006BD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8816"/>
              </p:ext>
            </p:extLst>
          </p:nvPr>
        </p:nvGraphicFramePr>
        <p:xfrm>
          <a:off x="311352" y="4050816"/>
          <a:ext cx="1141007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8806">
                  <a:extLst>
                    <a:ext uri="{9D8B030D-6E8A-4147-A177-3AD203B41FA5}">
                      <a16:colId xmlns:a16="http://schemas.microsoft.com/office/drawing/2014/main" val="945482108"/>
                    </a:ext>
                  </a:extLst>
                </a:gridCol>
                <a:gridCol w="3974910">
                  <a:extLst>
                    <a:ext uri="{9D8B030D-6E8A-4147-A177-3AD203B41FA5}">
                      <a16:colId xmlns:a16="http://schemas.microsoft.com/office/drawing/2014/main" val="3066603601"/>
                    </a:ext>
                  </a:extLst>
                </a:gridCol>
                <a:gridCol w="3336357">
                  <a:extLst>
                    <a:ext uri="{9D8B030D-6E8A-4147-A177-3AD203B41FA5}">
                      <a16:colId xmlns:a16="http://schemas.microsoft.com/office/drawing/2014/main" val="1091858331"/>
                    </a:ext>
                  </a:extLst>
                </a:gridCol>
              </a:tblGrid>
              <a:tr h="1860667"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§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Futura Std Medium"/>
                        </a:rPr>
                        <a:t>Research on regional businesses representing c.35,000 staff in regional workforce</a:t>
                      </a: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Futura Std Medium"/>
                      </a:endParaRP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Futura Std Medium"/>
                        </a:rPr>
                        <a:t>Series of roundtables with business leaders </a:t>
                      </a:r>
                    </a:p>
                    <a:p>
                      <a:pPr lvl="0">
                        <a:buNone/>
                      </a:pPr>
                      <a:endParaRPr lang="en-GB" sz="1400" dirty="0">
                        <a:solidFill>
                          <a:schemeClr val="tx1"/>
                        </a:solidFill>
                        <a:latin typeface="Futura Std Medium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§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Futura Std Medium"/>
                        </a:rPr>
                        <a:t>Independent economic modelling of what key routes would do for region (Boston, San Francisco, Singapore, China)</a:t>
                      </a:r>
                    </a:p>
                    <a:p>
                      <a:pPr marL="0" lvl="0" indent="0">
                        <a:buFont typeface="Wingdings"/>
                        <a:buNone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Futura Std Medium"/>
                      </a:endParaRP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Futura Std Medium"/>
                        </a:rPr>
                        <a:t>Stakeholder events/ briefings to share preliminary results</a:t>
                      </a:r>
                      <a:endParaRPr lang="en-GB" sz="1400" dirty="0">
                        <a:solidFill>
                          <a:schemeClr val="tx1"/>
                        </a:solidFill>
                        <a:latin typeface="Futura Std Medium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§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Futura Std Medium"/>
                        </a:rPr>
                        <a:t>Report launch and summit (October) – bringing together airlines, regional businesses, MPs, government</a:t>
                      </a: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endParaRPr lang="en-GB" sz="1400" b="0" dirty="0">
                        <a:solidFill>
                          <a:schemeClr val="tx1"/>
                        </a:solidFill>
                        <a:latin typeface="Futura Std Medium"/>
                      </a:endParaRP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Futura Std Medium"/>
                        </a:rPr>
                        <a:t>An ongoing partnership with regional businesses and stakeholders – harnessing your insight to build the case for route development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2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86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2449-4193-49BD-AEA4-11BD9BAC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55" y="493713"/>
            <a:ext cx="11055351" cy="592137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SOME OF OUR KEY FINDINGS…</a:t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BF8AE9-FEB6-B73B-DBA7-EB72A4930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93" y="1363252"/>
            <a:ext cx="5375572" cy="4319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WHO WE’VE SURVEYED SO FAR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Surveyed scale-ups and corporates across the East of England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Collectively, we’ve observed the travel patterns/needs of c.35,000 employees in the local workforce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Held three business roundtables with 23 companies, including: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+mj-lt"/>
              </a:rPr>
              <a:t>GSK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+mj-lt"/>
              </a:rPr>
              <a:t>Deloitte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+mj-lt"/>
              </a:rPr>
              <a:t>Abcam (a £2.9bn company with over 1,100 employees) </a:t>
            </a:r>
          </a:p>
          <a:p>
            <a:pPr lvl="1"/>
            <a:r>
              <a:rPr lang="en-US" sz="1400" dirty="0">
                <a:solidFill>
                  <a:schemeClr val="tx1"/>
                </a:solidFill>
                <a:latin typeface="+mj-lt"/>
              </a:rPr>
              <a:t>and Cambridge Consultants (with 800 employees)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0038C5F-D177-0F9D-17EC-A49F53821F5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0598" y="1363252"/>
            <a:ext cx="5472608" cy="4319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KEY FINDINGS</a:t>
            </a:r>
            <a:r>
              <a:rPr lang="en-US" b="1" dirty="0">
                <a:latin typeface="+mj-lt"/>
              </a:rPr>
              <a:t>	</a:t>
            </a:r>
          </a:p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A significant majority (74%) of businesses anticipate their travel demand increasing in the next five years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Appears to be particularly strong demand for STN-BOS route, spurred by life sciences sector in Cambridge, and a STN-SAN FRAN route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Businesses would shift a significant portion of their flights to STN if direct routes to key destinations were offered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Convenience of STN is a major draw card versus other London airports</a:t>
            </a: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4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29F2-6B7B-4240-9E6F-7C44693A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 DIVIDEND TO EAST OF ENGLAND OF ROUTE EXPANSION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AA346-A7E3-431D-8346-99889D4EED9B}"/>
              </a:ext>
            </a:extLst>
          </p:cNvPr>
          <p:cNvSpPr txBox="1"/>
          <p:nvPr/>
        </p:nvSpPr>
        <p:spPr>
          <a:xfrm>
            <a:off x="842784" y="1428936"/>
            <a:ext cx="3890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STN-Boston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A32B9C-91C9-4599-86A8-738C3F0BA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78" y="2000055"/>
            <a:ext cx="4210050" cy="1222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50A078-AD0E-43BB-A642-74A9604EC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8" y="3610753"/>
            <a:ext cx="4210050" cy="1809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9E0D75-82EB-49DE-9048-7AF914524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897" y="2000055"/>
            <a:ext cx="4210050" cy="12225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C1EFAC-62C5-4EA2-B53A-9FB5E0B22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897" y="3610753"/>
            <a:ext cx="4210051" cy="1809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43B0B3-E874-4AEE-8FC0-CE2D6B5CFDCF}"/>
              </a:ext>
            </a:extLst>
          </p:cNvPr>
          <p:cNvSpPr txBox="1"/>
          <p:nvPr/>
        </p:nvSpPr>
        <p:spPr>
          <a:xfrm>
            <a:off x="7315503" y="1428936"/>
            <a:ext cx="3890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STN-San Francisco</a:t>
            </a:r>
          </a:p>
        </p:txBody>
      </p:sp>
    </p:spTree>
    <p:extLst>
      <p:ext uri="{BB962C8B-B14F-4D97-AF65-F5344CB8AC3E}">
        <p14:creationId xmlns:p14="http://schemas.microsoft.com/office/powerpoint/2010/main" val="204918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AE83-F164-4238-B9BA-9C7DAC5F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0B9BE-78B4-4AEF-B5AB-8830694F8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2592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Summit and report launch in Cambridge in October – bringing together airlines, regional businesses, stakeholders and Government to demonstrate the demand for new services and the economic dividend of route expansion to the East of England.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Ongoing partnership – working with regional businesses and stakeholders in East of England to harness your insight and energies to build the ‘need’ for new services to key markets.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Collective endeavour – making the case for better surface access transport into airport and the restoration of four trains per hour on the Stansted Express.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9363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STN">
  <a:themeElements>
    <a:clrScheme name="MAGcolours">
      <a:dk1>
        <a:sysClr val="windowText" lastClr="000000"/>
      </a:dk1>
      <a:lt1>
        <a:sysClr val="window" lastClr="FFFFFF"/>
      </a:lt1>
      <a:dk2>
        <a:srgbClr val="A4D7F4"/>
      </a:dk2>
      <a:lt2>
        <a:srgbClr val="CAE3DF"/>
      </a:lt2>
      <a:accent1>
        <a:srgbClr val="5EB6E4"/>
      </a:accent1>
      <a:accent2>
        <a:srgbClr val="21578A"/>
      </a:accent2>
      <a:accent3>
        <a:srgbClr val="5C7F92"/>
      </a:accent3>
      <a:accent4>
        <a:srgbClr val="F2DF74"/>
      </a:accent4>
      <a:accent5>
        <a:srgbClr val="A1006B"/>
      </a:accent5>
      <a:accent6>
        <a:srgbClr val="CCDC00"/>
      </a:accent6>
      <a:hlink>
        <a:srgbClr val="006265"/>
      </a:hlink>
      <a:folHlink>
        <a:srgbClr val="641F45"/>
      </a:folHlink>
    </a:clrScheme>
    <a:fontScheme name="Manchester">
      <a:majorFont>
        <a:latin typeface="Futura Std Medium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1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Futura LT Medium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 STN" id="{1FAF8117-703A-4C6D-AD28-EAB1F6626F95}" vid="{1ACE358C-E99A-4BB4-B93E-2674D861CA80}"/>
    </a:ext>
  </a:extLst>
</a:theme>
</file>

<file path=ppt/theme/theme2.xml><?xml version="1.0" encoding="utf-8"?>
<a:theme xmlns:a="http://schemas.openxmlformats.org/drawingml/2006/main" name="3_Custom Design">
  <a:themeElements>
    <a:clrScheme name="Custom 2">
      <a:dk1>
        <a:srgbClr val="292929"/>
      </a:dk1>
      <a:lt1>
        <a:srgbClr val="FFFFFF"/>
      </a:lt1>
      <a:dk2>
        <a:srgbClr val="E98300"/>
      </a:dk2>
      <a:lt2>
        <a:srgbClr val="FED03B"/>
      </a:lt2>
      <a:accent1>
        <a:srgbClr val="0045AC"/>
      </a:accent1>
      <a:accent2>
        <a:srgbClr val="0083BD"/>
      </a:accent2>
      <a:accent3>
        <a:srgbClr val="C75B11"/>
      </a:accent3>
      <a:accent4>
        <a:srgbClr val="9DC3DE"/>
      </a:accent4>
      <a:accent5>
        <a:srgbClr val="969696"/>
      </a:accent5>
      <a:accent6>
        <a:srgbClr val="00305E"/>
      </a:accent6>
      <a:hlink>
        <a:srgbClr val="0083BD"/>
      </a:hlink>
      <a:folHlink>
        <a:srgbClr val="E983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.A.G Power Point Template">
  <a:themeElements>
    <a:clrScheme name="MAGcolours">
      <a:dk1>
        <a:sysClr val="windowText" lastClr="000000"/>
      </a:dk1>
      <a:lt1>
        <a:sysClr val="window" lastClr="FFFFFF"/>
      </a:lt1>
      <a:dk2>
        <a:srgbClr val="A4D7F4"/>
      </a:dk2>
      <a:lt2>
        <a:srgbClr val="CAE3DF"/>
      </a:lt2>
      <a:accent1>
        <a:srgbClr val="5EB6E4"/>
      </a:accent1>
      <a:accent2>
        <a:srgbClr val="21578A"/>
      </a:accent2>
      <a:accent3>
        <a:srgbClr val="5C7F92"/>
      </a:accent3>
      <a:accent4>
        <a:srgbClr val="F2DF74"/>
      </a:accent4>
      <a:accent5>
        <a:srgbClr val="A1006B"/>
      </a:accent5>
      <a:accent6>
        <a:srgbClr val="CCDC00"/>
      </a:accent6>
      <a:hlink>
        <a:srgbClr val="006265"/>
      </a:hlink>
      <a:folHlink>
        <a:srgbClr val="641F45"/>
      </a:folHlink>
    </a:clrScheme>
    <a:fontScheme name="Manchester">
      <a:majorFont>
        <a:latin typeface="Futura Std Medium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1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Futura LT Medium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M.A.G Power Point Template">
  <a:themeElements>
    <a:clrScheme name="MAGcolours">
      <a:dk1>
        <a:sysClr val="windowText" lastClr="000000"/>
      </a:dk1>
      <a:lt1>
        <a:sysClr val="window" lastClr="FFFFFF"/>
      </a:lt1>
      <a:dk2>
        <a:srgbClr val="A4D7F4"/>
      </a:dk2>
      <a:lt2>
        <a:srgbClr val="CAE3DF"/>
      </a:lt2>
      <a:accent1>
        <a:srgbClr val="5EB6E4"/>
      </a:accent1>
      <a:accent2>
        <a:srgbClr val="21578A"/>
      </a:accent2>
      <a:accent3>
        <a:srgbClr val="5C7F92"/>
      </a:accent3>
      <a:accent4>
        <a:srgbClr val="F2DF74"/>
      </a:accent4>
      <a:accent5>
        <a:srgbClr val="A1006B"/>
      </a:accent5>
      <a:accent6>
        <a:srgbClr val="CCDC00"/>
      </a:accent6>
      <a:hlink>
        <a:srgbClr val="006265"/>
      </a:hlink>
      <a:folHlink>
        <a:srgbClr val="641F45"/>
      </a:folHlink>
    </a:clrScheme>
    <a:fontScheme name="Manchester">
      <a:majorFont>
        <a:latin typeface="Futura Std Medium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1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Futura LT Medium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STN</Template>
  <TotalTime>12085</TotalTime>
  <Words>574</Words>
  <Application>Microsoft Macintosh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Futura Bk BT</vt:lpstr>
      <vt:lpstr>Futura Lt BT</vt:lpstr>
      <vt:lpstr>Futura Std Medium</vt:lpstr>
      <vt:lpstr>Wingdings</vt:lpstr>
      <vt:lpstr>Theme STN</vt:lpstr>
      <vt:lpstr>3_Custom Design</vt:lpstr>
      <vt:lpstr>1_M.A.G Power Point Template</vt:lpstr>
      <vt:lpstr>2_M.A.G Power Point Template</vt:lpstr>
      <vt:lpstr>London Stansted  Connecting to the world </vt:lpstr>
      <vt:lpstr>Stansted’s role</vt:lpstr>
      <vt:lpstr>importance of Cambridge IN OUR catchment  partnering with                         , - shop window for international investment into the city</vt:lpstr>
      <vt:lpstr>OBJECTIVES </vt:lpstr>
      <vt:lpstr>SOME OF OUR KEY FINDINGS… </vt:lpstr>
      <vt:lpstr>ECONOMIC DIVIDEND TO EAST OF ENGLAND OF ROUTE EXPANSION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Stansted Route development</dc:title>
  <dc:creator>Patrick Hall</dc:creator>
  <cp:lastModifiedBy>Steve Barwick</cp:lastModifiedBy>
  <cp:revision>37</cp:revision>
  <dcterms:created xsi:type="dcterms:W3CDTF">2022-03-14T14:19:38Z</dcterms:created>
  <dcterms:modified xsi:type="dcterms:W3CDTF">2022-05-31T06:42:13Z</dcterms:modified>
</cp:coreProperties>
</file>